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67" r:id="rId2"/>
    <p:sldId id="262" r:id="rId3"/>
    <p:sldId id="279" r:id="rId4"/>
    <p:sldId id="264" r:id="rId5"/>
    <p:sldId id="276" r:id="rId6"/>
    <p:sldId id="278" r:id="rId7"/>
    <p:sldId id="277" r:id="rId8"/>
    <p:sldId id="287" r:id="rId9"/>
    <p:sldId id="288" r:id="rId10"/>
    <p:sldId id="289" r:id="rId11"/>
    <p:sldId id="280" r:id="rId12"/>
    <p:sldId id="282" r:id="rId13"/>
    <p:sldId id="290" r:id="rId14"/>
    <p:sldId id="281" r:id="rId15"/>
  </p:sldIdLst>
  <p:sldSz cx="12188825"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06" autoAdjust="0"/>
  </p:normalViewPr>
  <p:slideViewPr>
    <p:cSldViewPr>
      <p:cViewPr varScale="1">
        <p:scale>
          <a:sx n="113" d="100"/>
          <a:sy n="113" d="100"/>
        </p:scale>
        <p:origin x="372" y="96"/>
      </p:cViewPr>
      <p:guideLst>
        <p:guide pos="3839"/>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9" d="100"/>
          <a:sy n="89" d="100"/>
        </p:scale>
        <p:origin x="303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0D92CEDB-658E-4584-8856-86DC65F9EA93}" type="datetime1">
              <a:rPr lang="fr-FR" smtClean="0"/>
              <a:t>17/10/2021</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84AF2C6B-0C1B-4F88-BCBA-898BA50DE788}" type="slidenum">
              <a:rPr lang="fr-FR"/>
              <a:t>‹N°›</a:t>
            </a:fld>
            <a:endParaRPr lang="fr-FR"/>
          </a:p>
        </p:txBody>
      </p:sp>
    </p:spTree>
    <p:extLst>
      <p:ext uri="{BB962C8B-B14F-4D97-AF65-F5344CB8AC3E}">
        <p14:creationId xmlns:p14="http://schemas.microsoft.com/office/powerpoint/2010/main" val="24109302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7315BBA9-CBC7-4605-B4AE-7ED769CB4ACD}" type="datetime1">
              <a:rPr lang="fr-FR" noProof="0" smtClean="0"/>
              <a:t>17/10/2021</a:t>
            </a:fld>
            <a:endParaRPr lang="fr-FR" noProof="0"/>
          </a:p>
        </p:txBody>
      </p:sp>
      <p:sp>
        <p:nvSpPr>
          <p:cNvPr id="4" name="Espace réservé de l’image des diapositives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3F8E53BB-F993-49A1-9E37-CA3E5BE0709B}" type="slidenum">
              <a:rPr lang="fr-FR" noProof="0"/>
              <a:t>‹N°›</a:t>
            </a:fld>
            <a:endParaRPr lang="fr-FR" noProof="0"/>
          </a:p>
        </p:txBody>
      </p:sp>
    </p:spTree>
    <p:extLst>
      <p:ext uri="{BB962C8B-B14F-4D97-AF65-F5344CB8AC3E}">
        <p14:creationId xmlns:p14="http://schemas.microsoft.com/office/powerpoint/2010/main" val="6098728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3F8E53BB-F993-49A1-9E37-CA3E5BE0709B}" type="slidenum">
              <a:rPr lang="fr-FR" smtClean="0"/>
              <a:t>1</a:t>
            </a:fld>
            <a:endParaRPr lang="fr-FR"/>
          </a:p>
        </p:txBody>
      </p:sp>
    </p:spTree>
    <p:extLst>
      <p:ext uri="{BB962C8B-B14F-4D97-AF65-F5344CB8AC3E}">
        <p14:creationId xmlns:p14="http://schemas.microsoft.com/office/powerpoint/2010/main" val="2107035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3F8E53BB-F993-49A1-9E37-CA3E5BE0709B}" type="slidenum">
              <a:rPr lang="fr-FR" smtClean="0"/>
              <a:t>10</a:t>
            </a:fld>
            <a:endParaRPr lang="fr-FR"/>
          </a:p>
        </p:txBody>
      </p:sp>
    </p:spTree>
    <p:extLst>
      <p:ext uri="{BB962C8B-B14F-4D97-AF65-F5344CB8AC3E}">
        <p14:creationId xmlns:p14="http://schemas.microsoft.com/office/powerpoint/2010/main" val="3936789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3F8E53BB-F993-49A1-9E37-CA3E5BE0709B}" type="slidenum">
              <a:rPr lang="fr-FR" smtClean="0"/>
              <a:t>11</a:t>
            </a:fld>
            <a:endParaRPr lang="fr-FR"/>
          </a:p>
        </p:txBody>
      </p:sp>
    </p:spTree>
    <p:extLst>
      <p:ext uri="{BB962C8B-B14F-4D97-AF65-F5344CB8AC3E}">
        <p14:creationId xmlns:p14="http://schemas.microsoft.com/office/powerpoint/2010/main" val="782292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3F8E53BB-F993-49A1-9E37-CA3E5BE0709B}" type="slidenum">
              <a:rPr lang="fr-FR" smtClean="0"/>
              <a:t>12</a:t>
            </a:fld>
            <a:endParaRPr lang="fr-FR"/>
          </a:p>
        </p:txBody>
      </p:sp>
    </p:spTree>
    <p:extLst>
      <p:ext uri="{BB962C8B-B14F-4D97-AF65-F5344CB8AC3E}">
        <p14:creationId xmlns:p14="http://schemas.microsoft.com/office/powerpoint/2010/main" val="260117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3F8E53BB-F993-49A1-9E37-CA3E5BE0709B}" type="slidenum">
              <a:rPr lang="fr-FR" smtClean="0"/>
              <a:t>13</a:t>
            </a:fld>
            <a:endParaRPr lang="fr-FR"/>
          </a:p>
        </p:txBody>
      </p:sp>
    </p:spTree>
    <p:extLst>
      <p:ext uri="{BB962C8B-B14F-4D97-AF65-F5344CB8AC3E}">
        <p14:creationId xmlns:p14="http://schemas.microsoft.com/office/powerpoint/2010/main" val="4145164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3F8E53BB-F993-49A1-9E37-CA3E5BE0709B}" type="slidenum">
              <a:rPr lang="fr-FR" smtClean="0"/>
              <a:t>14</a:t>
            </a:fld>
            <a:endParaRPr lang="fr-FR"/>
          </a:p>
        </p:txBody>
      </p:sp>
    </p:spTree>
    <p:extLst>
      <p:ext uri="{BB962C8B-B14F-4D97-AF65-F5344CB8AC3E}">
        <p14:creationId xmlns:p14="http://schemas.microsoft.com/office/powerpoint/2010/main" val="379993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3F8E53BB-F993-49A1-9E37-CA3E5BE0709B}" type="slidenum">
              <a:rPr lang="fr-FR" smtClean="0"/>
              <a:t>2</a:t>
            </a:fld>
            <a:endParaRPr lang="fr-FR"/>
          </a:p>
        </p:txBody>
      </p:sp>
    </p:spTree>
    <p:extLst>
      <p:ext uri="{BB962C8B-B14F-4D97-AF65-F5344CB8AC3E}">
        <p14:creationId xmlns:p14="http://schemas.microsoft.com/office/powerpoint/2010/main" val="21835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3F8E53BB-F993-49A1-9E37-CA3E5BE0709B}" type="slidenum">
              <a:rPr lang="fr-FR" smtClean="0"/>
              <a:t>3</a:t>
            </a:fld>
            <a:endParaRPr lang="fr-FR"/>
          </a:p>
        </p:txBody>
      </p:sp>
    </p:spTree>
    <p:extLst>
      <p:ext uri="{BB962C8B-B14F-4D97-AF65-F5344CB8AC3E}">
        <p14:creationId xmlns:p14="http://schemas.microsoft.com/office/powerpoint/2010/main" val="1436872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3F8E53BB-F993-49A1-9E37-CA3E5BE0709B}" type="slidenum">
              <a:rPr lang="fr-FR" smtClean="0"/>
              <a:t>4</a:t>
            </a:fld>
            <a:endParaRPr lang="fr-FR"/>
          </a:p>
        </p:txBody>
      </p:sp>
    </p:spTree>
    <p:extLst>
      <p:ext uri="{BB962C8B-B14F-4D97-AF65-F5344CB8AC3E}">
        <p14:creationId xmlns:p14="http://schemas.microsoft.com/office/powerpoint/2010/main" val="475895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3F8E53BB-F993-49A1-9E37-CA3E5BE0709B}" type="slidenum">
              <a:rPr lang="fr-FR" smtClean="0"/>
              <a:t>5</a:t>
            </a:fld>
            <a:endParaRPr lang="fr-FR"/>
          </a:p>
        </p:txBody>
      </p:sp>
    </p:spTree>
    <p:extLst>
      <p:ext uri="{BB962C8B-B14F-4D97-AF65-F5344CB8AC3E}">
        <p14:creationId xmlns:p14="http://schemas.microsoft.com/office/powerpoint/2010/main" val="1233268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3F8E53BB-F993-49A1-9E37-CA3E5BE0709B}" type="slidenum">
              <a:rPr lang="fr-FR" smtClean="0"/>
              <a:t>6</a:t>
            </a:fld>
            <a:endParaRPr lang="fr-FR"/>
          </a:p>
        </p:txBody>
      </p:sp>
    </p:spTree>
    <p:extLst>
      <p:ext uri="{BB962C8B-B14F-4D97-AF65-F5344CB8AC3E}">
        <p14:creationId xmlns:p14="http://schemas.microsoft.com/office/powerpoint/2010/main" val="1061425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3F8E53BB-F993-49A1-9E37-CA3E5BE0709B}" type="slidenum">
              <a:rPr lang="fr-FR" smtClean="0"/>
              <a:t>7</a:t>
            </a:fld>
            <a:endParaRPr lang="fr-FR"/>
          </a:p>
        </p:txBody>
      </p:sp>
    </p:spTree>
    <p:extLst>
      <p:ext uri="{BB962C8B-B14F-4D97-AF65-F5344CB8AC3E}">
        <p14:creationId xmlns:p14="http://schemas.microsoft.com/office/powerpoint/2010/main" val="3182570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3F8E53BB-F993-49A1-9E37-CA3E5BE0709B}" type="slidenum">
              <a:rPr lang="fr-FR" smtClean="0"/>
              <a:t>8</a:t>
            </a:fld>
            <a:endParaRPr lang="fr-FR"/>
          </a:p>
        </p:txBody>
      </p:sp>
    </p:spTree>
    <p:extLst>
      <p:ext uri="{BB962C8B-B14F-4D97-AF65-F5344CB8AC3E}">
        <p14:creationId xmlns:p14="http://schemas.microsoft.com/office/powerpoint/2010/main" val="2649658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3F8E53BB-F993-49A1-9E37-CA3E5BE0709B}" type="slidenum">
              <a:rPr lang="fr-FR" smtClean="0"/>
              <a:t>9</a:t>
            </a:fld>
            <a:endParaRPr lang="fr-FR"/>
          </a:p>
        </p:txBody>
      </p:sp>
    </p:spTree>
    <p:extLst>
      <p:ext uri="{BB962C8B-B14F-4D97-AF65-F5344CB8AC3E}">
        <p14:creationId xmlns:p14="http://schemas.microsoft.com/office/powerpoint/2010/main" val="1633481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2" name="Rectangle 11"/>
          <p:cNvSpPr/>
          <p:nvPr/>
        </p:nvSpPr>
        <p:spPr>
          <a:xfrm>
            <a:off x="0" y="0"/>
            <a:ext cx="12188825" cy="4449836"/>
          </a:xfrm>
          <a:custGeom>
            <a:avLst/>
            <a:gdLst>
              <a:gd name="connsiteX0" fmla="*/ 0 w 12188825"/>
              <a:gd name="connsiteY0" fmla="*/ 0 h 5545334"/>
              <a:gd name="connsiteX1" fmla="*/ 12188825 w 12188825"/>
              <a:gd name="connsiteY1" fmla="*/ 0 h 5545334"/>
              <a:gd name="connsiteX2" fmla="*/ 12188825 w 12188825"/>
              <a:gd name="connsiteY2" fmla="*/ 4181566 h 5545334"/>
              <a:gd name="connsiteX3" fmla="*/ 6105607 w 12188825"/>
              <a:gd name="connsiteY3" fmla="*/ 4449836 h 5545334"/>
              <a:gd name="connsiteX4" fmla="*/ 1 w 12188825"/>
              <a:gd name="connsiteY4" fmla="*/ 4179342 h 5545334"/>
              <a:gd name="connsiteX5" fmla="*/ 1 w 12188825"/>
              <a:gd name="connsiteY5" fmla="*/ 5545334 h 5545334"/>
              <a:gd name="connsiteX6" fmla="*/ 0 w 12188825"/>
              <a:gd name="connsiteY6" fmla="*/ 0 h 5545334"/>
              <a:gd name="connsiteX0" fmla="*/ 0 w 12188825"/>
              <a:gd name="connsiteY0" fmla="*/ 0 h 4449836"/>
              <a:gd name="connsiteX1" fmla="*/ 12188825 w 12188825"/>
              <a:gd name="connsiteY1" fmla="*/ 0 h 4449836"/>
              <a:gd name="connsiteX2" fmla="*/ 12188825 w 12188825"/>
              <a:gd name="connsiteY2" fmla="*/ 4181566 h 4449836"/>
              <a:gd name="connsiteX3" fmla="*/ 6105607 w 12188825"/>
              <a:gd name="connsiteY3" fmla="*/ 4449836 h 4449836"/>
              <a:gd name="connsiteX4" fmla="*/ 1 w 12188825"/>
              <a:gd name="connsiteY4" fmla="*/ 4179342 h 4449836"/>
              <a:gd name="connsiteX5" fmla="*/ 0 w 12188825"/>
              <a:gd name="connsiteY5" fmla="*/ 0 h 444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5" h="4449836">
                <a:moveTo>
                  <a:pt x="0" y="0"/>
                </a:moveTo>
                <a:lnTo>
                  <a:pt x="12188825" y="0"/>
                </a:lnTo>
                <a:lnTo>
                  <a:pt x="12188825" y="4181566"/>
                </a:lnTo>
                <a:cubicBezTo>
                  <a:pt x="10420785" y="4351787"/>
                  <a:pt x="8336850" y="4449836"/>
                  <a:pt x="6105607" y="4449836"/>
                </a:cubicBezTo>
                <a:cubicBezTo>
                  <a:pt x="3864934" y="4449836"/>
                  <a:pt x="1772815" y="4350957"/>
                  <a:pt x="1" y="4179342"/>
                </a:cubicBezTo>
                <a:cubicBezTo>
                  <a:pt x="1" y="2786228"/>
                  <a:pt x="0" y="1393114"/>
                  <a:pt x="0" y="0"/>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 name="Rectangle 12"/>
          <p:cNvSpPr/>
          <p:nvPr/>
        </p:nvSpPr>
        <p:spPr>
          <a:xfrm flipV="1">
            <a:off x="1" y="4179342"/>
            <a:ext cx="12188824" cy="1785092"/>
          </a:xfrm>
          <a:custGeom>
            <a:avLst/>
            <a:gdLst/>
            <a:ahLst/>
            <a:cxnLst/>
            <a:rect l="l" t="t" r="r" b="b"/>
            <a:pathLst>
              <a:path w="12188824" h="1785092">
                <a:moveTo>
                  <a:pt x="0" y="0"/>
                </a:moveTo>
                <a:lnTo>
                  <a:pt x="12188824" y="0"/>
                </a:lnTo>
                <a:lnTo>
                  <a:pt x="12188824" y="1782868"/>
                </a:lnTo>
                <a:cubicBezTo>
                  <a:pt x="10420784" y="1612647"/>
                  <a:pt x="8336849" y="1514598"/>
                  <a:pt x="6105606" y="1514598"/>
                </a:cubicBezTo>
                <a:cubicBezTo>
                  <a:pt x="3864933" y="1514598"/>
                  <a:pt x="1772814" y="1613477"/>
                  <a:pt x="0" y="178509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16"/>
          <p:cNvSpPr/>
          <p:nvPr/>
        </p:nvSpPr>
        <p:spPr>
          <a:xfrm flipV="1">
            <a:off x="0" y="4232668"/>
            <a:ext cx="12188825" cy="2625332"/>
          </a:xfrm>
          <a:custGeom>
            <a:avLst/>
            <a:gdLst/>
            <a:ahLst/>
            <a:cxnLst/>
            <a:rect l="l" t="t" r="r" b="b"/>
            <a:pathLst>
              <a:path w="12188825" h="2625332">
                <a:moveTo>
                  <a:pt x="12188819" y="2625332"/>
                </a:moveTo>
                <a:lnTo>
                  <a:pt x="12188819" y="1143000"/>
                </a:lnTo>
                <a:lnTo>
                  <a:pt x="12188819" y="1066800"/>
                </a:lnTo>
                <a:lnTo>
                  <a:pt x="12188825" y="1066800"/>
                </a:lnTo>
                <a:lnTo>
                  <a:pt x="12188825" y="0"/>
                </a:lnTo>
                <a:lnTo>
                  <a:pt x="1" y="0"/>
                </a:lnTo>
                <a:lnTo>
                  <a:pt x="1" y="762000"/>
                </a:lnTo>
                <a:lnTo>
                  <a:pt x="1" y="893566"/>
                </a:lnTo>
                <a:lnTo>
                  <a:pt x="0" y="893566"/>
                </a:lnTo>
                <a:lnTo>
                  <a:pt x="0" y="2417303"/>
                </a:lnTo>
                <a:cubicBezTo>
                  <a:pt x="1730673" y="2256633"/>
                  <a:pt x="3842817" y="2181652"/>
                  <a:pt x="6121030" y="2221419"/>
                </a:cubicBezTo>
                <a:cubicBezTo>
                  <a:pt x="8380478" y="2260858"/>
                  <a:pt x="10472741" y="2407392"/>
                  <a:pt x="12188819" y="2625332"/>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p:cNvSpPr>
            <a:spLocks noGrp="1"/>
          </p:cNvSpPr>
          <p:nvPr>
            <p:ph type="ctrTitle"/>
          </p:nvPr>
        </p:nvSpPr>
        <p:spPr>
          <a:xfrm>
            <a:off x="1522413" y="1371600"/>
            <a:ext cx="9144000" cy="2743200"/>
          </a:xfrm>
        </p:spPr>
        <p:txBody>
          <a:bodyPr rtlCol="0">
            <a:noAutofit/>
          </a:bodyPr>
          <a:lstStyle>
            <a:lvl1pPr>
              <a:lnSpc>
                <a:spcPct val="100000"/>
              </a:lnSpc>
              <a:defRPr sz="6600"/>
            </a:lvl1pPr>
          </a:lstStyle>
          <a:p>
            <a:pPr rtl="0"/>
            <a:r>
              <a:rPr lang="fr-FR" noProof="0" smtClean="0"/>
              <a:t>Modifiez le style du titre</a:t>
            </a:r>
            <a:endParaRPr lang="fr-FR" noProof="0" dirty="0"/>
          </a:p>
        </p:txBody>
      </p:sp>
      <p:sp>
        <p:nvSpPr>
          <p:cNvPr id="5" name="Espace réservé du texte 4"/>
          <p:cNvSpPr>
            <a:spLocks noGrp="1"/>
          </p:cNvSpPr>
          <p:nvPr>
            <p:ph type="body" sz="quarter" idx="10"/>
          </p:nvPr>
        </p:nvSpPr>
        <p:spPr>
          <a:xfrm>
            <a:off x="1499616" y="4800600"/>
            <a:ext cx="7333488" cy="1371600"/>
          </a:xfrm>
        </p:spPr>
        <p:txBody>
          <a:bodyPr rtlCol="0"/>
          <a:lstStyle>
            <a:lvl1pPr marL="0" indent="0">
              <a:spcBef>
                <a:spcPts val="0"/>
              </a:spcBef>
              <a:buFontTx/>
              <a:buNone/>
              <a:defRPr/>
            </a:lvl1pPr>
            <a:lvl2pPr marL="279082" indent="0">
              <a:buNone/>
              <a:defRPr/>
            </a:lvl2pPr>
          </a:lstStyle>
          <a:p>
            <a:pPr lvl="0"/>
            <a:r>
              <a:rPr lang="fr-FR" smtClean="0"/>
              <a:t>Modifiez les styles du texte du masque</a:t>
            </a:r>
          </a:p>
        </p:txBody>
      </p:sp>
    </p:spTree>
    <p:extLst>
      <p:ext uri="{BB962C8B-B14F-4D97-AF65-F5344CB8AC3E}">
        <p14:creationId xmlns:p14="http://schemas.microsoft.com/office/powerpoint/2010/main" val="174110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4" name="Rectangle 12"/>
          <p:cNvSpPr/>
          <p:nvPr userDrawn="1"/>
        </p:nvSpPr>
        <p:spPr>
          <a:xfrm>
            <a:off x="7466013" y="1"/>
            <a:ext cx="4722806" cy="6353183"/>
          </a:xfrm>
          <a:custGeom>
            <a:avLst/>
            <a:gdLst/>
            <a:ahLst/>
            <a:cxnLst/>
            <a:rect l="l" t="t" r="r" b="b"/>
            <a:pathLst>
              <a:path w="4722806" h="6353183">
                <a:moveTo>
                  <a:pt x="0" y="0"/>
                </a:moveTo>
                <a:lnTo>
                  <a:pt x="4722806" y="0"/>
                </a:lnTo>
                <a:lnTo>
                  <a:pt x="4722806" y="6098225"/>
                </a:lnTo>
                <a:cubicBezTo>
                  <a:pt x="3319459" y="6233334"/>
                  <a:pt x="1717095" y="6322975"/>
                  <a:pt x="0" y="6353183"/>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 name="Rectangle 12"/>
          <p:cNvSpPr/>
          <p:nvPr/>
        </p:nvSpPr>
        <p:spPr>
          <a:xfrm flipV="1">
            <a:off x="1" y="6096000"/>
            <a:ext cx="12188824" cy="762000"/>
          </a:xfrm>
          <a:custGeom>
            <a:avLst/>
            <a:gdLst/>
            <a:ahLst/>
            <a:cxnLst/>
            <a:rect l="l" t="t" r="r" b="b"/>
            <a:pathLst>
              <a:path w="12188824" h="762000">
                <a:moveTo>
                  <a:pt x="0" y="762000"/>
                </a:moveTo>
                <a:cubicBezTo>
                  <a:pt x="1772814" y="590385"/>
                  <a:pt x="3864933" y="491506"/>
                  <a:pt x="6105606" y="491506"/>
                </a:cubicBezTo>
                <a:cubicBezTo>
                  <a:pt x="8336849" y="491506"/>
                  <a:pt x="10420784" y="589555"/>
                  <a:pt x="12188824" y="759776"/>
                </a:cubicBezTo>
                <a:lnTo>
                  <a:pt x="12188824" y="0"/>
                </a:lnTo>
                <a:lnTo>
                  <a:pt x="0" y="0"/>
                </a:lnTo>
                <a:close/>
              </a:path>
            </a:pathLst>
          </a:custGeom>
          <a:solidFill>
            <a:schemeClr val="bg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 name="Rectangle 12"/>
          <p:cNvSpPr/>
          <p:nvPr/>
        </p:nvSpPr>
        <p:spPr>
          <a:xfrm flipV="1">
            <a:off x="3" y="6158960"/>
            <a:ext cx="12188823" cy="699040"/>
          </a:xfrm>
          <a:custGeom>
            <a:avLst/>
            <a:gdLst/>
            <a:ahLst/>
            <a:cxnLst/>
            <a:rect l="l" t="t" r="r" b="b"/>
            <a:pathLst>
              <a:path w="12188823" h="699040">
                <a:moveTo>
                  <a:pt x="12188823" y="699040"/>
                </a:moveTo>
                <a:lnTo>
                  <a:pt x="12188823" y="0"/>
                </a:lnTo>
                <a:lnTo>
                  <a:pt x="0" y="0"/>
                </a:lnTo>
                <a:lnTo>
                  <a:pt x="0" y="609601"/>
                </a:lnTo>
                <a:cubicBezTo>
                  <a:pt x="1772814" y="437986"/>
                  <a:pt x="4065905" y="369154"/>
                  <a:pt x="6105606" y="384827"/>
                </a:cubicBezTo>
                <a:cubicBezTo>
                  <a:pt x="8126376" y="400355"/>
                  <a:pt x="10427037" y="530961"/>
                  <a:pt x="12188823" y="699040"/>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p:cNvSpPr>
            <a:spLocks noGrp="1"/>
          </p:cNvSpPr>
          <p:nvPr>
            <p:ph type="title"/>
          </p:nvPr>
        </p:nvSpPr>
        <p:spPr bwMode="black">
          <a:xfrm>
            <a:off x="7923211" y="457200"/>
            <a:ext cx="3781439" cy="3276600"/>
          </a:xfrm>
        </p:spPr>
        <p:txBody>
          <a:bodyPr rtlCol="0" anchor="b">
            <a:noAutofit/>
          </a:bodyPr>
          <a:lstStyle>
            <a:lvl1pPr algn="l">
              <a:defRPr sz="4000" b="0">
                <a:solidFill>
                  <a:schemeClr val="tx1"/>
                </a:solidFill>
              </a:defRPr>
            </a:lvl1pPr>
          </a:lstStyle>
          <a:p>
            <a:pPr rtl="0"/>
            <a:r>
              <a:rPr lang="fr-FR" noProof="0" smtClean="0"/>
              <a:t>Modifiez le style du titre</a:t>
            </a:r>
            <a:endParaRPr lang="fr-FR" noProof="0"/>
          </a:p>
        </p:txBody>
      </p:sp>
      <p:sp>
        <p:nvSpPr>
          <p:cNvPr id="3" name="Espace réservé d’image 2" descr="Espace réservé vide pour ajouter une image. Cliquez sur l’espace réservé et sélectionnez l’image à ajouter"/>
          <p:cNvSpPr>
            <a:spLocks noGrp="1"/>
          </p:cNvSpPr>
          <p:nvPr>
            <p:ph type="pic" idx="1" hasCustomPrompt="1"/>
          </p:nvPr>
        </p:nvSpPr>
        <p:spPr>
          <a:xfrm>
            <a:off x="-3026" y="0"/>
            <a:ext cx="7469039" cy="6366494"/>
          </a:xfrm>
          <a:custGeom>
            <a:avLst/>
            <a:gdLst>
              <a:gd name="connsiteX0" fmla="*/ 0 w 7469039"/>
              <a:gd name="connsiteY0" fmla="*/ 0 h 6508480"/>
              <a:gd name="connsiteX1" fmla="*/ 7469039 w 7469039"/>
              <a:gd name="connsiteY1" fmla="*/ 0 h 6508480"/>
              <a:gd name="connsiteX2" fmla="*/ 7469039 w 7469039"/>
              <a:gd name="connsiteY2" fmla="*/ 6353183 h 6508480"/>
              <a:gd name="connsiteX3" fmla="*/ 6108633 w 7469039"/>
              <a:gd name="connsiteY3" fmla="*/ 6366494 h 6508480"/>
              <a:gd name="connsiteX4" fmla="*/ 3027 w 7469039"/>
              <a:gd name="connsiteY4" fmla="*/ 6096000 h 6508480"/>
              <a:gd name="connsiteX5" fmla="*/ 3027 w 7469039"/>
              <a:gd name="connsiteY5" fmla="*/ 6508480 h 6508480"/>
              <a:gd name="connsiteX6" fmla="*/ 0 w 7469039"/>
              <a:gd name="connsiteY6" fmla="*/ 0 h 6508480"/>
              <a:gd name="connsiteX0" fmla="*/ 0 w 7469039"/>
              <a:gd name="connsiteY0" fmla="*/ 0 h 6366494"/>
              <a:gd name="connsiteX1" fmla="*/ 7469039 w 7469039"/>
              <a:gd name="connsiteY1" fmla="*/ 0 h 6366494"/>
              <a:gd name="connsiteX2" fmla="*/ 7469039 w 7469039"/>
              <a:gd name="connsiteY2" fmla="*/ 6353183 h 6366494"/>
              <a:gd name="connsiteX3" fmla="*/ 6108633 w 7469039"/>
              <a:gd name="connsiteY3" fmla="*/ 6366494 h 6366494"/>
              <a:gd name="connsiteX4" fmla="*/ 3027 w 7469039"/>
              <a:gd name="connsiteY4" fmla="*/ 6096000 h 6366494"/>
              <a:gd name="connsiteX5" fmla="*/ 0 w 7469039"/>
              <a:gd name="connsiteY5" fmla="*/ 0 h 6366494"/>
              <a:gd name="connsiteX0" fmla="*/ 0 w 7469039"/>
              <a:gd name="connsiteY0" fmla="*/ 0 h 6366494"/>
              <a:gd name="connsiteX1" fmla="*/ 7469039 w 7469039"/>
              <a:gd name="connsiteY1" fmla="*/ 0 h 6366494"/>
              <a:gd name="connsiteX2" fmla="*/ 7469039 w 7469039"/>
              <a:gd name="connsiteY2" fmla="*/ 6353183 h 6366494"/>
              <a:gd name="connsiteX3" fmla="*/ 6108633 w 7469039"/>
              <a:gd name="connsiteY3" fmla="*/ 6366494 h 6366494"/>
              <a:gd name="connsiteX4" fmla="*/ 645 w 7469039"/>
              <a:gd name="connsiteY4" fmla="*/ 6096000 h 6366494"/>
              <a:gd name="connsiteX5" fmla="*/ 0 w 7469039"/>
              <a:gd name="connsiteY5" fmla="*/ 0 h 636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9039" h="6366494">
                <a:moveTo>
                  <a:pt x="0" y="0"/>
                </a:moveTo>
                <a:lnTo>
                  <a:pt x="7469039" y="0"/>
                </a:lnTo>
                <a:lnTo>
                  <a:pt x="7469039" y="6353183"/>
                </a:lnTo>
                <a:cubicBezTo>
                  <a:pt x="7022837" y="6362323"/>
                  <a:pt x="6568869" y="6366494"/>
                  <a:pt x="6108633" y="6366494"/>
                </a:cubicBezTo>
                <a:cubicBezTo>
                  <a:pt x="3867960" y="6366494"/>
                  <a:pt x="1773459" y="6267615"/>
                  <a:pt x="645" y="6096000"/>
                </a:cubicBezTo>
                <a:lnTo>
                  <a:pt x="0" y="0"/>
                </a:lnTo>
                <a:close/>
              </a:path>
            </a:pathLst>
          </a:custGeom>
          <a:noFill/>
        </p:spPr>
        <p:txBody>
          <a:bodyPr tIns="4572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p:cNvSpPr>
            <a:spLocks noGrp="1"/>
          </p:cNvSpPr>
          <p:nvPr>
            <p:ph type="body" sz="half" idx="2"/>
          </p:nvPr>
        </p:nvSpPr>
        <p:spPr>
          <a:xfrm>
            <a:off x="7923211" y="3962400"/>
            <a:ext cx="3781439" cy="1828800"/>
          </a:xfrm>
        </p:spPr>
        <p:txBody>
          <a:bodyPr rtlCol="0">
            <a:normAutofit/>
          </a:bodyPr>
          <a:lstStyle>
            <a:lvl1pPr marL="0" indent="0">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6" name="Espace réservé du pied de page 5"/>
          <p:cNvSpPr>
            <a:spLocks noGrp="1"/>
          </p:cNvSpPr>
          <p:nvPr>
            <p:ph type="ftr" sz="quarter" idx="11"/>
          </p:nvPr>
        </p:nvSpPr>
        <p:spPr bwMode="white"/>
        <p:txBody>
          <a:bodyPr rtlCol="0"/>
          <a:lstStyle>
            <a:lvl1pPr>
              <a:defRPr>
                <a:solidFill>
                  <a:schemeClr val="bg1"/>
                </a:solidFill>
              </a:defRPr>
            </a:lvl1pPr>
          </a:lstStyle>
          <a:p>
            <a:pPr rtl="0"/>
            <a:r>
              <a:rPr lang="fr-FR" noProof="0"/>
              <a:t>Ajouter un pied de page</a:t>
            </a:r>
          </a:p>
        </p:txBody>
      </p:sp>
      <p:sp>
        <p:nvSpPr>
          <p:cNvPr id="5" name="Espace réservé de la date 4"/>
          <p:cNvSpPr>
            <a:spLocks noGrp="1"/>
          </p:cNvSpPr>
          <p:nvPr>
            <p:ph type="dt" sz="half" idx="10"/>
          </p:nvPr>
        </p:nvSpPr>
        <p:spPr bwMode="white"/>
        <p:txBody>
          <a:bodyPr rtlCol="0"/>
          <a:lstStyle>
            <a:lvl1pPr>
              <a:defRPr>
                <a:solidFill>
                  <a:schemeClr val="bg1"/>
                </a:solidFill>
              </a:defRPr>
            </a:lvl1pPr>
          </a:lstStyle>
          <a:p>
            <a:pPr rtl="0"/>
            <a:fld id="{0D9EC222-8CA5-4163-A085-B89D5E73D089}" type="datetime1">
              <a:rPr lang="fr-FR" noProof="0" smtClean="0"/>
              <a:t>17/10/2021</a:t>
            </a:fld>
            <a:endParaRPr lang="fr-FR" noProof="0"/>
          </a:p>
        </p:txBody>
      </p:sp>
      <p:sp>
        <p:nvSpPr>
          <p:cNvPr id="7" name="Espace réservé du numéro de diapositive 6"/>
          <p:cNvSpPr>
            <a:spLocks noGrp="1"/>
          </p:cNvSpPr>
          <p:nvPr>
            <p:ph type="sldNum" sz="quarter" idx="12"/>
          </p:nvPr>
        </p:nvSpPr>
        <p:spPr bwMode="white"/>
        <p:txBody>
          <a:bodyPr rtlCol="0"/>
          <a:lstStyle>
            <a:lvl1pPr>
              <a:defRPr>
                <a:solidFill>
                  <a:schemeClr val="bg1"/>
                </a:solidFill>
              </a:defRPr>
            </a:lvl1pPr>
          </a:lstStyle>
          <a:p>
            <a:pPr rtl="0"/>
            <a:fld id="{5382E9EE-A870-438B-947A-FF671DFAFC96}" type="slidenum">
              <a:rPr lang="fr-FR" noProof="0" smtClean="0"/>
              <a:pPr/>
              <a:t>‹N°›</a:t>
            </a:fld>
            <a:endParaRPr lang="fr-FR" noProof="0"/>
          </a:p>
        </p:txBody>
      </p:sp>
    </p:spTree>
    <p:extLst>
      <p:ext uri="{BB962C8B-B14F-4D97-AF65-F5344CB8AC3E}">
        <p14:creationId xmlns:p14="http://schemas.microsoft.com/office/powerpoint/2010/main" val="67349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u texte vertical 2"/>
          <p:cNvSpPr>
            <a:spLocks noGrp="1"/>
          </p:cNvSpPr>
          <p:nvPr>
            <p:ph type="body" orient="vert" idx="1"/>
          </p:nvPr>
        </p:nvSpPr>
        <p:spPr/>
        <p:txBody>
          <a:bodyPr vert="eaVert" rtlCol="0"/>
          <a:lstStyle>
            <a:lvl1pPr>
              <a:defRPr/>
            </a:lvl1pPr>
            <a:lvl5pPr>
              <a:defRPr/>
            </a:lvl5pPr>
            <a:lvl6pPr>
              <a:defRPr/>
            </a:lvl6pPr>
            <a:lvl7pPr>
              <a:defRPr/>
            </a:lvl7pPr>
            <a:lvl8pPr>
              <a:defRPr/>
            </a:lvl8pPr>
            <a:lvl9pPr>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noProof="0" dirty="0"/>
          </a:p>
        </p:txBody>
      </p:sp>
      <p:sp>
        <p:nvSpPr>
          <p:cNvPr id="5" name="Espace réservé du pied de page 4"/>
          <p:cNvSpPr>
            <a:spLocks noGrp="1"/>
          </p:cNvSpPr>
          <p:nvPr>
            <p:ph type="ftr" sz="quarter" idx="11"/>
          </p:nvPr>
        </p:nvSpPr>
        <p:spPr/>
        <p:txBody>
          <a:bodyPr rtlCol="0"/>
          <a:lstStyle/>
          <a:p>
            <a:pPr rtl="0"/>
            <a:r>
              <a:rPr lang="fr-FR" noProof="0"/>
              <a:t>Ajouter un pied de page</a:t>
            </a:r>
          </a:p>
        </p:txBody>
      </p:sp>
      <p:sp>
        <p:nvSpPr>
          <p:cNvPr id="4" name="Espace réservé de la date 3"/>
          <p:cNvSpPr>
            <a:spLocks noGrp="1"/>
          </p:cNvSpPr>
          <p:nvPr>
            <p:ph type="dt" sz="half" idx="10"/>
          </p:nvPr>
        </p:nvSpPr>
        <p:spPr/>
        <p:txBody>
          <a:bodyPr rtlCol="0"/>
          <a:lstStyle/>
          <a:p>
            <a:pPr rtl="0"/>
            <a:fld id="{5D3E361E-70AE-4B67-B3FB-C7A6E1328D5A}" type="datetime1">
              <a:rPr lang="fr-FR" noProof="0" smtClean="0"/>
              <a:t>17/10/2021</a:t>
            </a:fld>
            <a:endParaRPr lang="fr-FR" noProof="0"/>
          </a:p>
        </p:txBody>
      </p:sp>
      <p:sp>
        <p:nvSpPr>
          <p:cNvPr id="6" name="Espace réservé du numéro de diapositive 5"/>
          <p:cNvSpPr>
            <a:spLocks noGrp="1"/>
          </p:cNvSpPr>
          <p:nvPr>
            <p:ph type="sldNum" sz="quarter" idx="12"/>
          </p:nvPr>
        </p:nvSpPr>
        <p:spPr/>
        <p:txBody>
          <a:bodyPr rtlCol="0"/>
          <a:lstStyle/>
          <a:p>
            <a:pPr rtl="0"/>
            <a:fld id="{5382E9EE-A870-438B-947A-FF671DFAFC96}" type="slidenum">
              <a:rPr lang="fr-FR" noProof="0"/>
              <a:t>‹N°›</a:t>
            </a:fld>
            <a:endParaRPr lang="fr-FR" noProof="0"/>
          </a:p>
        </p:txBody>
      </p:sp>
    </p:spTree>
    <p:extLst>
      <p:ext uri="{BB962C8B-B14F-4D97-AF65-F5344CB8AC3E}">
        <p14:creationId xmlns:p14="http://schemas.microsoft.com/office/powerpoint/2010/main" val="625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12"/>
          <p:cNvSpPr/>
          <p:nvPr/>
        </p:nvSpPr>
        <p:spPr>
          <a:xfrm flipV="1">
            <a:off x="1" y="6096000"/>
            <a:ext cx="12188824" cy="762000"/>
          </a:xfrm>
          <a:custGeom>
            <a:avLst/>
            <a:gdLst/>
            <a:ahLst/>
            <a:cxnLst/>
            <a:rect l="l" t="t" r="r" b="b"/>
            <a:pathLst>
              <a:path w="12188824" h="762000">
                <a:moveTo>
                  <a:pt x="0" y="762000"/>
                </a:moveTo>
                <a:cubicBezTo>
                  <a:pt x="1772814" y="590385"/>
                  <a:pt x="3864933" y="491506"/>
                  <a:pt x="6105606" y="491506"/>
                </a:cubicBezTo>
                <a:cubicBezTo>
                  <a:pt x="8336849" y="491506"/>
                  <a:pt x="10420784" y="589555"/>
                  <a:pt x="12188824" y="759776"/>
                </a:cubicBezTo>
                <a:lnTo>
                  <a:pt x="12188824" y="0"/>
                </a:lnTo>
                <a:lnTo>
                  <a:pt x="0" y="0"/>
                </a:lnTo>
                <a:close/>
              </a:path>
            </a:pathLst>
          </a:custGeom>
          <a:solidFill>
            <a:schemeClr val="bg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12"/>
          <p:cNvSpPr/>
          <p:nvPr/>
        </p:nvSpPr>
        <p:spPr>
          <a:xfrm flipV="1">
            <a:off x="3" y="6158960"/>
            <a:ext cx="12188823" cy="699040"/>
          </a:xfrm>
          <a:custGeom>
            <a:avLst/>
            <a:gdLst/>
            <a:ahLst/>
            <a:cxnLst/>
            <a:rect l="l" t="t" r="r" b="b"/>
            <a:pathLst>
              <a:path w="12188823" h="699040">
                <a:moveTo>
                  <a:pt x="12188823" y="699040"/>
                </a:moveTo>
                <a:lnTo>
                  <a:pt x="12188823" y="0"/>
                </a:lnTo>
                <a:lnTo>
                  <a:pt x="0" y="0"/>
                </a:lnTo>
                <a:lnTo>
                  <a:pt x="0" y="609601"/>
                </a:lnTo>
                <a:cubicBezTo>
                  <a:pt x="1772814" y="437986"/>
                  <a:pt x="4065905" y="369154"/>
                  <a:pt x="6105606" y="384827"/>
                </a:cubicBezTo>
                <a:cubicBezTo>
                  <a:pt x="8126376" y="400355"/>
                  <a:pt x="10427037" y="530961"/>
                  <a:pt x="12188823" y="699040"/>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vertical 1"/>
          <p:cNvSpPr>
            <a:spLocks noGrp="1"/>
          </p:cNvSpPr>
          <p:nvPr>
            <p:ph type="title" orient="vert"/>
          </p:nvPr>
        </p:nvSpPr>
        <p:spPr bwMode="black">
          <a:xfrm>
            <a:off x="9294812" y="274639"/>
            <a:ext cx="1371602" cy="5897561"/>
          </a:xfrm>
        </p:spPr>
        <p:txBody>
          <a:bodyPr vert="eaVert" rtlCol="0"/>
          <a:lstStyle>
            <a:lvl1pPr>
              <a:defRPr>
                <a:solidFill>
                  <a:schemeClr val="tx1"/>
                </a:solidFill>
              </a:defRPr>
            </a:lvl1pPr>
          </a:lstStyle>
          <a:p>
            <a:pPr rtl="0"/>
            <a:r>
              <a:rPr lang="fr-FR" noProof="0" smtClean="0"/>
              <a:t>Modifiez le style du titre</a:t>
            </a:r>
            <a:endParaRPr lang="fr-FR" noProof="0"/>
          </a:p>
        </p:txBody>
      </p:sp>
      <p:sp>
        <p:nvSpPr>
          <p:cNvPr id="3" name="Espace réservé du texte vertical 2"/>
          <p:cNvSpPr>
            <a:spLocks noGrp="1"/>
          </p:cNvSpPr>
          <p:nvPr>
            <p:ph type="body" orient="vert" idx="1"/>
          </p:nvPr>
        </p:nvSpPr>
        <p:spPr>
          <a:xfrm>
            <a:off x="1522413" y="274639"/>
            <a:ext cx="7619999" cy="5884321"/>
          </a:xfrm>
        </p:spPr>
        <p:txBody>
          <a:bodyPr vert="eaVert" rtlCol="0"/>
          <a:lstStyle>
            <a:lvl1pPr>
              <a:defRPr/>
            </a:lvl1pPr>
            <a:lvl5pPr>
              <a:defRPr/>
            </a:lvl5pPr>
            <a:lvl6pPr>
              <a:defRPr baseline="0"/>
            </a:lvl6pPr>
            <a:lvl7pPr>
              <a:defRPr baseline="0"/>
            </a:lvl7pPr>
            <a:lvl8pPr>
              <a:defRPr baseline="0"/>
            </a:lvl8pPr>
            <a:lvl9pPr>
              <a:defRPr baseline="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noProof="0" dirty="0"/>
          </a:p>
        </p:txBody>
      </p:sp>
      <p:sp>
        <p:nvSpPr>
          <p:cNvPr id="5" name="Espace réservé du pied de page 4"/>
          <p:cNvSpPr>
            <a:spLocks noGrp="1"/>
          </p:cNvSpPr>
          <p:nvPr>
            <p:ph type="ftr" sz="quarter" idx="11"/>
          </p:nvPr>
        </p:nvSpPr>
        <p:spPr bwMode="white"/>
        <p:txBody>
          <a:bodyPr rtlCol="0"/>
          <a:lstStyle>
            <a:lvl1pPr>
              <a:defRPr>
                <a:solidFill>
                  <a:schemeClr val="bg1"/>
                </a:solidFill>
              </a:defRPr>
            </a:lvl1pPr>
          </a:lstStyle>
          <a:p>
            <a:pPr rtl="0"/>
            <a:r>
              <a:rPr lang="fr-FR" noProof="0"/>
              <a:t>Ajouter un pied de page</a:t>
            </a:r>
          </a:p>
        </p:txBody>
      </p:sp>
      <p:sp>
        <p:nvSpPr>
          <p:cNvPr id="4" name="Espace réservé de la date 3"/>
          <p:cNvSpPr>
            <a:spLocks noGrp="1"/>
          </p:cNvSpPr>
          <p:nvPr>
            <p:ph type="dt" sz="half" idx="10"/>
          </p:nvPr>
        </p:nvSpPr>
        <p:spPr bwMode="white"/>
        <p:txBody>
          <a:bodyPr rtlCol="0"/>
          <a:lstStyle>
            <a:lvl1pPr>
              <a:defRPr>
                <a:solidFill>
                  <a:schemeClr val="bg1"/>
                </a:solidFill>
              </a:defRPr>
            </a:lvl1pPr>
          </a:lstStyle>
          <a:p>
            <a:pPr rtl="0"/>
            <a:fld id="{0369CBB5-C0C9-45EF-BC6F-796685D3B466}" type="datetime1">
              <a:rPr lang="fr-FR" noProof="0" smtClean="0"/>
              <a:t>17/10/2021</a:t>
            </a:fld>
            <a:endParaRPr lang="fr-FR" noProof="0"/>
          </a:p>
        </p:txBody>
      </p:sp>
      <p:sp>
        <p:nvSpPr>
          <p:cNvPr id="6" name="Espace réservé du numéro de diapositive 5"/>
          <p:cNvSpPr>
            <a:spLocks noGrp="1"/>
          </p:cNvSpPr>
          <p:nvPr>
            <p:ph type="sldNum" sz="quarter" idx="12"/>
          </p:nvPr>
        </p:nvSpPr>
        <p:spPr bwMode="white"/>
        <p:txBody>
          <a:bodyPr rtlCol="0"/>
          <a:lstStyle>
            <a:lvl1pPr>
              <a:defRPr>
                <a:solidFill>
                  <a:schemeClr val="bg1"/>
                </a:solidFill>
              </a:defRPr>
            </a:lvl1pPr>
          </a:lstStyle>
          <a:p>
            <a:pPr rtl="0"/>
            <a:fld id="{5382E9EE-A870-438B-947A-FF671DFAFC96}" type="slidenum">
              <a:rPr lang="fr-FR" noProof="0" smtClean="0"/>
              <a:pPr/>
              <a:t>‹N°›</a:t>
            </a:fld>
            <a:endParaRPr lang="fr-FR" noProof="0"/>
          </a:p>
        </p:txBody>
      </p:sp>
    </p:spTree>
    <p:extLst>
      <p:ext uri="{BB962C8B-B14F-4D97-AF65-F5344CB8AC3E}">
        <p14:creationId xmlns:p14="http://schemas.microsoft.com/office/powerpoint/2010/main" val="418576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u contenu 2"/>
          <p:cNvSpPr>
            <a:spLocks noGrp="1"/>
          </p:cNvSpPr>
          <p:nvPr>
            <p:ph idx="1"/>
          </p:nvPr>
        </p:nvSpPr>
        <p:spPr/>
        <p:txBody>
          <a:bodyPr rtlCol="0"/>
          <a:lstStyle>
            <a:lvl1pPr>
              <a:defRPr/>
            </a:lvl1pPr>
            <a:lvl5pPr>
              <a:defRPr/>
            </a:lvl5pPr>
            <a:lvl6pPr>
              <a:defRPr/>
            </a:lvl6pPr>
            <a:lvl7pPr>
              <a:defRPr/>
            </a:lvl7pPr>
            <a:lvl8pPr>
              <a:defRPr/>
            </a:lvl8pPr>
            <a:lvl9pPr>
              <a:defRPr baseline="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noProof="0" dirty="0"/>
          </a:p>
        </p:txBody>
      </p:sp>
      <p:sp>
        <p:nvSpPr>
          <p:cNvPr id="5" name="Espace réservé du pied de page 4"/>
          <p:cNvSpPr>
            <a:spLocks noGrp="1"/>
          </p:cNvSpPr>
          <p:nvPr>
            <p:ph type="ftr" sz="quarter" idx="11"/>
          </p:nvPr>
        </p:nvSpPr>
        <p:spPr/>
        <p:txBody>
          <a:bodyPr rtlCol="0"/>
          <a:lstStyle/>
          <a:p>
            <a:pPr rtl="0"/>
            <a:r>
              <a:rPr lang="fr-FR" noProof="0"/>
              <a:t>Ajouter un pied de page</a:t>
            </a:r>
          </a:p>
        </p:txBody>
      </p:sp>
      <p:sp>
        <p:nvSpPr>
          <p:cNvPr id="4" name="Espace réservé de la date 3"/>
          <p:cNvSpPr>
            <a:spLocks noGrp="1"/>
          </p:cNvSpPr>
          <p:nvPr>
            <p:ph type="dt" sz="half" idx="10"/>
          </p:nvPr>
        </p:nvSpPr>
        <p:spPr/>
        <p:txBody>
          <a:bodyPr rtlCol="0"/>
          <a:lstStyle/>
          <a:p>
            <a:pPr rtl="0"/>
            <a:fld id="{CDAF7332-63EE-459F-8BD8-64D46D841456}" type="datetime1">
              <a:rPr lang="fr-FR" noProof="0" smtClean="0"/>
              <a:t>17/10/2021</a:t>
            </a:fld>
            <a:endParaRPr lang="fr-FR" noProof="0"/>
          </a:p>
        </p:txBody>
      </p:sp>
      <p:sp>
        <p:nvSpPr>
          <p:cNvPr id="6" name="Espace réservé du numéro de diapositive 5"/>
          <p:cNvSpPr>
            <a:spLocks noGrp="1"/>
          </p:cNvSpPr>
          <p:nvPr>
            <p:ph type="sldNum" sz="quarter" idx="12"/>
          </p:nvPr>
        </p:nvSpPr>
        <p:spPr/>
        <p:txBody>
          <a:bodyPr rtlCol="0"/>
          <a:lstStyle/>
          <a:p>
            <a:pPr rtl="0"/>
            <a:fld id="{5382E9EE-A870-438B-947A-FF671DFAFC96}" type="slidenum">
              <a:rPr lang="fr-FR" noProof="0"/>
              <a:t>‹N°›</a:t>
            </a:fld>
            <a:endParaRPr lang="fr-FR" noProof="0"/>
          </a:p>
        </p:txBody>
      </p:sp>
    </p:spTree>
    <p:extLst>
      <p:ext uri="{BB962C8B-B14F-4D97-AF65-F5344CB8AC3E}">
        <p14:creationId xmlns:p14="http://schemas.microsoft.com/office/powerpoint/2010/main" val="224562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apositive de titre avec photo">
    <p:spTree>
      <p:nvGrpSpPr>
        <p:cNvPr id="1" name=""/>
        <p:cNvGrpSpPr/>
        <p:nvPr/>
      </p:nvGrpSpPr>
      <p:grpSpPr>
        <a:xfrm>
          <a:off x="0" y="0"/>
          <a:ext cx="0" cy="0"/>
          <a:chOff x="0" y="0"/>
          <a:chExt cx="0" cy="0"/>
        </a:xfrm>
      </p:grpSpPr>
      <p:sp>
        <p:nvSpPr>
          <p:cNvPr id="12" name="Rectangle 11"/>
          <p:cNvSpPr/>
          <p:nvPr/>
        </p:nvSpPr>
        <p:spPr>
          <a:xfrm flipH="1">
            <a:off x="0" y="0"/>
            <a:ext cx="12188825" cy="3245754"/>
          </a:xfrm>
          <a:custGeom>
            <a:avLst/>
            <a:gdLst/>
            <a:ahLst/>
            <a:cxnLst/>
            <a:rect l="l" t="t" r="r" b="b"/>
            <a:pathLst>
              <a:path w="12188825" h="3245754">
                <a:moveTo>
                  <a:pt x="12188825" y="0"/>
                </a:moveTo>
                <a:lnTo>
                  <a:pt x="0" y="0"/>
                </a:lnTo>
                <a:lnTo>
                  <a:pt x="1" y="2975260"/>
                </a:lnTo>
                <a:cubicBezTo>
                  <a:pt x="1772815" y="3146875"/>
                  <a:pt x="3864934" y="3245754"/>
                  <a:pt x="6105607" y="3245754"/>
                </a:cubicBezTo>
                <a:cubicBezTo>
                  <a:pt x="8336850" y="3245754"/>
                  <a:pt x="10420785" y="3147705"/>
                  <a:pt x="12188825" y="2977484"/>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 name="Rectangle 12"/>
          <p:cNvSpPr/>
          <p:nvPr/>
        </p:nvSpPr>
        <p:spPr>
          <a:xfrm flipH="1" flipV="1">
            <a:off x="0" y="2975260"/>
            <a:ext cx="12188824" cy="1785092"/>
          </a:xfrm>
          <a:custGeom>
            <a:avLst/>
            <a:gdLst/>
            <a:ahLst/>
            <a:cxnLst/>
            <a:rect l="l" t="t" r="r" b="b"/>
            <a:pathLst>
              <a:path w="12188824" h="1785092">
                <a:moveTo>
                  <a:pt x="0" y="0"/>
                </a:moveTo>
                <a:lnTo>
                  <a:pt x="12188824" y="0"/>
                </a:lnTo>
                <a:lnTo>
                  <a:pt x="12188824" y="1782868"/>
                </a:lnTo>
                <a:cubicBezTo>
                  <a:pt x="10420784" y="1612647"/>
                  <a:pt x="8336849" y="1514598"/>
                  <a:pt x="6105606" y="1514598"/>
                </a:cubicBezTo>
                <a:cubicBezTo>
                  <a:pt x="3864933" y="1514598"/>
                  <a:pt x="1772814" y="1613477"/>
                  <a:pt x="0" y="178509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16"/>
          <p:cNvSpPr/>
          <p:nvPr/>
        </p:nvSpPr>
        <p:spPr>
          <a:xfrm flipH="1" flipV="1">
            <a:off x="0" y="3028586"/>
            <a:ext cx="12188825" cy="3829414"/>
          </a:xfrm>
          <a:custGeom>
            <a:avLst/>
            <a:gdLst>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2097648 h 3829414"/>
              <a:gd name="connsiteX5" fmla="*/ 1 w 12188825"/>
              <a:gd name="connsiteY5" fmla="*/ 1966082 h 3829414"/>
              <a:gd name="connsiteX6" fmla="*/ 1 w 12188825"/>
              <a:gd name="connsiteY6" fmla="*/ 1600200 h 3829414"/>
              <a:gd name="connsiteX7" fmla="*/ 1 w 12188825"/>
              <a:gd name="connsiteY7" fmla="*/ 1204082 h 3829414"/>
              <a:gd name="connsiteX8" fmla="*/ 1 w 12188825"/>
              <a:gd name="connsiteY8" fmla="*/ 0 h 3829414"/>
              <a:gd name="connsiteX9" fmla="*/ 12188825 w 12188825"/>
              <a:gd name="connsiteY9" fmla="*/ 0 h 3829414"/>
              <a:gd name="connsiteX10" fmla="*/ 12188825 w 12188825"/>
              <a:gd name="connsiteY10" fmla="*/ 1204082 h 3829414"/>
              <a:gd name="connsiteX11" fmla="*/ 12188825 w 12188825"/>
              <a:gd name="connsiteY11" fmla="*/ 1600200 h 3829414"/>
              <a:gd name="connsiteX12" fmla="*/ 12188825 w 12188825"/>
              <a:gd name="connsiteY12" fmla="*/ 2270882 h 3829414"/>
              <a:gd name="connsiteX13" fmla="*/ 12188819 w 12188825"/>
              <a:gd name="connsiteY13" fmla="*/ 2270882 h 3829414"/>
              <a:gd name="connsiteX14" fmla="*/ 12188819 w 12188825"/>
              <a:gd name="connsiteY14"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2097648 h 3829414"/>
              <a:gd name="connsiteX5" fmla="*/ 1 w 12188825"/>
              <a:gd name="connsiteY5" fmla="*/ 1966082 h 3829414"/>
              <a:gd name="connsiteX6" fmla="*/ 1 w 12188825"/>
              <a:gd name="connsiteY6" fmla="*/ 1600200 h 3829414"/>
              <a:gd name="connsiteX7" fmla="*/ 1 w 12188825"/>
              <a:gd name="connsiteY7" fmla="*/ 1204082 h 3829414"/>
              <a:gd name="connsiteX8" fmla="*/ 1 w 12188825"/>
              <a:gd name="connsiteY8" fmla="*/ 0 h 3829414"/>
              <a:gd name="connsiteX9" fmla="*/ 12188825 w 12188825"/>
              <a:gd name="connsiteY9" fmla="*/ 0 h 3829414"/>
              <a:gd name="connsiteX10" fmla="*/ 12188825 w 12188825"/>
              <a:gd name="connsiteY10" fmla="*/ 1204082 h 3829414"/>
              <a:gd name="connsiteX11" fmla="*/ 12188825 w 12188825"/>
              <a:gd name="connsiteY11" fmla="*/ 1600200 h 3829414"/>
              <a:gd name="connsiteX12" fmla="*/ 12188825 w 12188825"/>
              <a:gd name="connsiteY12" fmla="*/ 2270882 h 3829414"/>
              <a:gd name="connsiteX13" fmla="*/ 12188819 w 12188825"/>
              <a:gd name="connsiteY13"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2097648 h 3829414"/>
              <a:gd name="connsiteX5" fmla="*/ 1 w 12188825"/>
              <a:gd name="connsiteY5" fmla="*/ 1966082 h 3829414"/>
              <a:gd name="connsiteX6" fmla="*/ 1 w 12188825"/>
              <a:gd name="connsiteY6" fmla="*/ 1600200 h 3829414"/>
              <a:gd name="connsiteX7" fmla="*/ 1 w 12188825"/>
              <a:gd name="connsiteY7" fmla="*/ 1204082 h 3829414"/>
              <a:gd name="connsiteX8" fmla="*/ 1 w 12188825"/>
              <a:gd name="connsiteY8" fmla="*/ 0 h 3829414"/>
              <a:gd name="connsiteX9" fmla="*/ 12188825 w 12188825"/>
              <a:gd name="connsiteY9" fmla="*/ 0 h 3829414"/>
              <a:gd name="connsiteX10" fmla="*/ 12188825 w 12188825"/>
              <a:gd name="connsiteY10" fmla="*/ 1204082 h 3829414"/>
              <a:gd name="connsiteX11" fmla="*/ 12188825 w 12188825"/>
              <a:gd name="connsiteY11" fmla="*/ 1600200 h 3829414"/>
              <a:gd name="connsiteX12" fmla="*/ 12188819 w 12188825"/>
              <a:gd name="connsiteY12"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2097648 h 3829414"/>
              <a:gd name="connsiteX5" fmla="*/ 1 w 12188825"/>
              <a:gd name="connsiteY5" fmla="*/ 1966082 h 3829414"/>
              <a:gd name="connsiteX6" fmla="*/ 1 w 12188825"/>
              <a:gd name="connsiteY6" fmla="*/ 1600200 h 3829414"/>
              <a:gd name="connsiteX7" fmla="*/ 1 w 12188825"/>
              <a:gd name="connsiteY7" fmla="*/ 1204082 h 3829414"/>
              <a:gd name="connsiteX8" fmla="*/ 1 w 12188825"/>
              <a:gd name="connsiteY8" fmla="*/ 0 h 3829414"/>
              <a:gd name="connsiteX9" fmla="*/ 12188825 w 12188825"/>
              <a:gd name="connsiteY9" fmla="*/ 0 h 3829414"/>
              <a:gd name="connsiteX10" fmla="*/ 12188825 w 12188825"/>
              <a:gd name="connsiteY10" fmla="*/ 1204082 h 3829414"/>
              <a:gd name="connsiteX11" fmla="*/ 12188819 w 12188825"/>
              <a:gd name="connsiteY11"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2097648 h 3829414"/>
              <a:gd name="connsiteX5" fmla="*/ 1 w 12188825"/>
              <a:gd name="connsiteY5" fmla="*/ 1966082 h 3829414"/>
              <a:gd name="connsiteX6" fmla="*/ 1 w 12188825"/>
              <a:gd name="connsiteY6" fmla="*/ 1600200 h 3829414"/>
              <a:gd name="connsiteX7" fmla="*/ 1 w 12188825"/>
              <a:gd name="connsiteY7" fmla="*/ 1204082 h 3829414"/>
              <a:gd name="connsiteX8" fmla="*/ 1 w 12188825"/>
              <a:gd name="connsiteY8" fmla="*/ 0 h 3829414"/>
              <a:gd name="connsiteX9" fmla="*/ 12188825 w 12188825"/>
              <a:gd name="connsiteY9" fmla="*/ 0 h 3829414"/>
              <a:gd name="connsiteX10" fmla="*/ 12188819 w 12188825"/>
              <a:gd name="connsiteY10"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2097648 h 3829414"/>
              <a:gd name="connsiteX5" fmla="*/ 1 w 12188825"/>
              <a:gd name="connsiteY5" fmla="*/ 1966082 h 3829414"/>
              <a:gd name="connsiteX6" fmla="*/ 1 w 12188825"/>
              <a:gd name="connsiteY6" fmla="*/ 1600200 h 3829414"/>
              <a:gd name="connsiteX7" fmla="*/ 1 w 12188825"/>
              <a:gd name="connsiteY7" fmla="*/ 0 h 3829414"/>
              <a:gd name="connsiteX8" fmla="*/ 12188825 w 12188825"/>
              <a:gd name="connsiteY8" fmla="*/ 0 h 3829414"/>
              <a:gd name="connsiteX9" fmla="*/ 12188819 w 12188825"/>
              <a:gd name="connsiteY9"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2097648 h 3829414"/>
              <a:gd name="connsiteX5" fmla="*/ 1 w 12188825"/>
              <a:gd name="connsiteY5" fmla="*/ 1966082 h 3829414"/>
              <a:gd name="connsiteX6" fmla="*/ 1 w 12188825"/>
              <a:gd name="connsiteY6" fmla="*/ 0 h 3829414"/>
              <a:gd name="connsiteX7" fmla="*/ 12188825 w 12188825"/>
              <a:gd name="connsiteY7" fmla="*/ 0 h 3829414"/>
              <a:gd name="connsiteX8" fmla="*/ 12188819 w 12188825"/>
              <a:gd name="connsiteY8"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2097648 h 3829414"/>
              <a:gd name="connsiteX5" fmla="*/ 1 w 12188825"/>
              <a:gd name="connsiteY5" fmla="*/ 0 h 3829414"/>
              <a:gd name="connsiteX6" fmla="*/ 12188825 w 12188825"/>
              <a:gd name="connsiteY6" fmla="*/ 0 h 3829414"/>
              <a:gd name="connsiteX7" fmla="*/ 12188819 w 12188825"/>
              <a:gd name="connsiteY7"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0 h 3829414"/>
              <a:gd name="connsiteX5" fmla="*/ 12188825 w 12188825"/>
              <a:gd name="connsiteY5" fmla="*/ 0 h 3829414"/>
              <a:gd name="connsiteX6" fmla="*/ 12188819 w 12188825"/>
              <a:gd name="connsiteY6"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1 w 12188825"/>
              <a:gd name="connsiteY3" fmla="*/ 0 h 3829414"/>
              <a:gd name="connsiteX4" fmla="*/ 12188825 w 12188825"/>
              <a:gd name="connsiteY4" fmla="*/ 0 h 3829414"/>
              <a:gd name="connsiteX5" fmla="*/ 12188819 w 12188825"/>
              <a:gd name="connsiteY5" fmla="*/ 3829414 h 382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5" h="3829414">
                <a:moveTo>
                  <a:pt x="12188819" y="3829414"/>
                </a:moveTo>
                <a:cubicBezTo>
                  <a:pt x="10472741" y="3611474"/>
                  <a:pt x="8380478" y="3464940"/>
                  <a:pt x="6121030" y="3425501"/>
                </a:cubicBezTo>
                <a:cubicBezTo>
                  <a:pt x="3842817" y="3385734"/>
                  <a:pt x="1730673" y="3460715"/>
                  <a:pt x="0" y="3621385"/>
                </a:cubicBezTo>
                <a:cubicBezTo>
                  <a:pt x="0" y="2414257"/>
                  <a:pt x="1" y="1207128"/>
                  <a:pt x="1" y="0"/>
                </a:cubicBezTo>
                <a:lnTo>
                  <a:pt x="12188825" y="0"/>
                </a:lnTo>
                <a:cubicBezTo>
                  <a:pt x="12188823" y="1276471"/>
                  <a:pt x="12188821" y="2552943"/>
                  <a:pt x="12188819" y="38294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p:cNvSpPr>
            <a:spLocks noGrp="1"/>
          </p:cNvSpPr>
          <p:nvPr>
            <p:ph type="ctrTitle"/>
          </p:nvPr>
        </p:nvSpPr>
        <p:spPr>
          <a:xfrm>
            <a:off x="1522413" y="3505200"/>
            <a:ext cx="9144000" cy="1908446"/>
          </a:xfrm>
        </p:spPr>
        <p:txBody>
          <a:bodyPr rtlCol="0">
            <a:noAutofit/>
          </a:bodyPr>
          <a:lstStyle>
            <a:lvl1pPr>
              <a:lnSpc>
                <a:spcPct val="100000"/>
              </a:lnSpc>
              <a:defRPr sz="6600"/>
            </a:lvl1pPr>
          </a:lstStyle>
          <a:p>
            <a:pPr rtl="0"/>
            <a:r>
              <a:rPr lang="fr-FR" noProof="0" smtClean="0"/>
              <a:t>Modifiez le style du titre</a:t>
            </a:r>
            <a:endParaRPr lang="fr-FR" noProof="0" dirty="0"/>
          </a:p>
        </p:txBody>
      </p:sp>
      <p:sp>
        <p:nvSpPr>
          <p:cNvPr id="17" name="Espace réservé d’image 16" descr="Espace réservé vide pour ajouter une image. Cliquez sur l’espace réservé et sélectionnez l’image à ajouter"/>
          <p:cNvSpPr>
            <a:spLocks noGrp="1"/>
          </p:cNvSpPr>
          <p:nvPr>
            <p:ph type="pic" sz="quarter" idx="13" hasCustomPrompt="1"/>
          </p:nvPr>
        </p:nvSpPr>
        <p:spPr>
          <a:xfrm>
            <a:off x="0" y="0"/>
            <a:ext cx="12188825" cy="3141318"/>
          </a:xfrm>
          <a:custGeom>
            <a:avLst/>
            <a:gdLst>
              <a:gd name="connsiteX0" fmla="*/ 0 w 12188825"/>
              <a:gd name="connsiteY0" fmla="*/ 0 h 3867150"/>
              <a:gd name="connsiteX1" fmla="*/ 12188825 w 12188825"/>
              <a:gd name="connsiteY1" fmla="*/ 0 h 3867150"/>
              <a:gd name="connsiteX2" fmla="*/ 12188825 w 12188825"/>
              <a:gd name="connsiteY2" fmla="*/ 3867150 h 3867150"/>
              <a:gd name="connsiteX3" fmla="*/ 12188824 w 12188825"/>
              <a:gd name="connsiteY3" fmla="*/ 2819066 h 3867150"/>
              <a:gd name="connsiteX4" fmla="*/ 6324758 w 12188825"/>
              <a:gd name="connsiteY4" fmla="*/ 3141318 h 3867150"/>
              <a:gd name="connsiteX5" fmla="*/ 0 w 12188825"/>
              <a:gd name="connsiteY5" fmla="*/ 2907554 h 3867150"/>
              <a:gd name="connsiteX6" fmla="*/ 0 w 12188825"/>
              <a:gd name="connsiteY6" fmla="*/ 0 h 3867150"/>
              <a:gd name="connsiteX0" fmla="*/ 0 w 12188825"/>
              <a:gd name="connsiteY0" fmla="*/ 0 h 3141318"/>
              <a:gd name="connsiteX1" fmla="*/ 12188825 w 12188825"/>
              <a:gd name="connsiteY1" fmla="*/ 0 h 3141318"/>
              <a:gd name="connsiteX2" fmla="*/ 12188824 w 12188825"/>
              <a:gd name="connsiteY2" fmla="*/ 2819066 h 3141318"/>
              <a:gd name="connsiteX3" fmla="*/ 6324758 w 12188825"/>
              <a:gd name="connsiteY3" fmla="*/ 3141318 h 3141318"/>
              <a:gd name="connsiteX4" fmla="*/ 0 w 12188825"/>
              <a:gd name="connsiteY4" fmla="*/ 2907554 h 3141318"/>
              <a:gd name="connsiteX5" fmla="*/ 0 w 12188825"/>
              <a:gd name="connsiteY5" fmla="*/ 0 h 314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5" h="3141318">
                <a:moveTo>
                  <a:pt x="0" y="0"/>
                </a:moveTo>
                <a:lnTo>
                  <a:pt x="12188825" y="0"/>
                </a:lnTo>
                <a:cubicBezTo>
                  <a:pt x="12188825" y="939689"/>
                  <a:pt x="12188824" y="1879377"/>
                  <a:pt x="12188824" y="2819066"/>
                </a:cubicBezTo>
                <a:cubicBezTo>
                  <a:pt x="10416010" y="2990681"/>
                  <a:pt x="8565431" y="3141318"/>
                  <a:pt x="6324758" y="3141318"/>
                </a:cubicBezTo>
                <a:cubicBezTo>
                  <a:pt x="4093515" y="3141318"/>
                  <a:pt x="1768040" y="3077775"/>
                  <a:pt x="0" y="2907554"/>
                </a:cubicBezTo>
                <a:lnTo>
                  <a:pt x="0" y="0"/>
                </a:lnTo>
                <a:close/>
              </a:path>
            </a:pathLst>
          </a:custGeom>
        </p:spPr>
        <p:txBody>
          <a:bodyPr tIns="457200" rtlCol="0"/>
          <a:lstStyle>
            <a:lvl1pPr marL="0" indent="0" algn="ctr">
              <a:buNone/>
              <a:defRPr/>
            </a:lvl1pPr>
          </a:lstStyle>
          <a:p>
            <a:pPr rtl="0"/>
            <a:r>
              <a:rPr lang="fr-FR" noProof="0"/>
              <a:t>Cliquez sur l’icône pour ajouter une image</a:t>
            </a:r>
          </a:p>
        </p:txBody>
      </p:sp>
      <p:sp>
        <p:nvSpPr>
          <p:cNvPr id="3" name="Sous-titre 2"/>
          <p:cNvSpPr>
            <a:spLocks noGrp="1"/>
          </p:cNvSpPr>
          <p:nvPr>
            <p:ph type="subTitle" idx="1" hasCustomPrompt="1"/>
          </p:nvPr>
        </p:nvSpPr>
        <p:spPr bwMode="white">
          <a:xfrm>
            <a:off x="1501775" y="5562600"/>
            <a:ext cx="7335837" cy="838200"/>
          </a:xfrm>
        </p:spPr>
        <p:txBody>
          <a:bodyPr rtlCol="0"/>
          <a:lstStyle>
            <a:lvl1pPr marL="0" indent="0" algn="l">
              <a:spcBef>
                <a:spcPts val="0"/>
              </a:spcBef>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fr-FR" noProof="0"/>
              <a:t>Modifier le style des sous-titres du masque</a:t>
            </a:r>
          </a:p>
        </p:txBody>
      </p:sp>
    </p:spTree>
    <p:extLst>
      <p:ext uri="{BB962C8B-B14F-4D97-AF65-F5344CB8AC3E}">
        <p14:creationId xmlns:p14="http://schemas.microsoft.com/office/powerpoint/2010/main" val="223617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solidFill>
          <a:schemeClr val="bg2">
            <a:lumMod val="75000"/>
          </a:schemeClr>
        </a:solidFill>
        <a:effectLst/>
      </p:bgPr>
    </p:bg>
    <p:spTree>
      <p:nvGrpSpPr>
        <p:cNvPr id="1" name=""/>
        <p:cNvGrpSpPr/>
        <p:nvPr/>
      </p:nvGrpSpPr>
      <p:grpSpPr>
        <a:xfrm>
          <a:off x="0" y="0"/>
          <a:ext cx="0" cy="0"/>
          <a:chOff x="0" y="0"/>
          <a:chExt cx="0" cy="0"/>
        </a:xfrm>
      </p:grpSpPr>
      <p:sp>
        <p:nvSpPr>
          <p:cNvPr id="10" name="Rectangle 12"/>
          <p:cNvSpPr/>
          <p:nvPr userDrawn="1"/>
        </p:nvSpPr>
        <p:spPr>
          <a:xfrm flipH="1">
            <a:off x="2" y="789993"/>
            <a:ext cx="12188825" cy="5080598"/>
          </a:xfrm>
          <a:custGeom>
            <a:avLst/>
            <a:gdLst/>
            <a:ahLst/>
            <a:cxnLst/>
            <a:rect l="l" t="t" r="r" b="b"/>
            <a:pathLst>
              <a:path w="12188825" h="5080598">
                <a:moveTo>
                  <a:pt x="12188824" y="0"/>
                </a:moveTo>
                <a:cubicBezTo>
                  <a:pt x="10416010" y="171615"/>
                  <a:pt x="8323891" y="270494"/>
                  <a:pt x="6083218" y="270494"/>
                </a:cubicBezTo>
                <a:cubicBezTo>
                  <a:pt x="3851975" y="270494"/>
                  <a:pt x="1768040" y="172445"/>
                  <a:pt x="0" y="2224"/>
                </a:cubicBezTo>
                <a:lnTo>
                  <a:pt x="0" y="1496008"/>
                </a:lnTo>
                <a:lnTo>
                  <a:pt x="0" y="1785092"/>
                </a:lnTo>
                <a:lnTo>
                  <a:pt x="0" y="3295506"/>
                </a:lnTo>
                <a:lnTo>
                  <a:pt x="0" y="3553408"/>
                </a:lnTo>
                <a:lnTo>
                  <a:pt x="0" y="5080598"/>
                </a:lnTo>
                <a:cubicBezTo>
                  <a:pt x="1772814" y="4908983"/>
                  <a:pt x="3864933" y="4810104"/>
                  <a:pt x="6105606" y="4810104"/>
                </a:cubicBezTo>
                <a:cubicBezTo>
                  <a:pt x="8336849" y="4810104"/>
                  <a:pt x="10420784" y="4908153"/>
                  <a:pt x="12188824" y="5078374"/>
                </a:cubicBezTo>
                <a:lnTo>
                  <a:pt x="12188824" y="3553408"/>
                </a:lnTo>
                <a:lnTo>
                  <a:pt x="12188825" y="3553408"/>
                </a:lnTo>
                <a:lnTo>
                  <a:pt x="12188825" y="1496008"/>
                </a:lnTo>
                <a:lnTo>
                  <a:pt x="12188824" y="1496008"/>
                </a:lnTo>
                <a:close/>
              </a:path>
            </a:pathLst>
          </a:custGeom>
          <a:solidFill>
            <a:schemeClr val="bg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5" name="Rectangle 12"/>
          <p:cNvSpPr/>
          <p:nvPr userDrawn="1"/>
        </p:nvSpPr>
        <p:spPr>
          <a:xfrm flipH="1">
            <a:off x="2" y="792217"/>
            <a:ext cx="12188825" cy="5078374"/>
          </a:xfrm>
          <a:custGeom>
            <a:avLst/>
            <a:gdLst/>
            <a:ahLst/>
            <a:cxnLst/>
            <a:rect l="l" t="t" r="r" b="b"/>
            <a:pathLst>
              <a:path w="12188825" h="5078374">
                <a:moveTo>
                  <a:pt x="0" y="0"/>
                </a:moveTo>
                <a:lnTo>
                  <a:pt x="0" y="1493784"/>
                </a:lnTo>
                <a:lnTo>
                  <a:pt x="0" y="1782868"/>
                </a:lnTo>
                <a:lnTo>
                  <a:pt x="0" y="3293282"/>
                </a:lnTo>
                <a:lnTo>
                  <a:pt x="0" y="3551184"/>
                </a:lnTo>
                <a:lnTo>
                  <a:pt x="0" y="5078374"/>
                </a:lnTo>
                <a:lnTo>
                  <a:pt x="2" y="5078374"/>
                </a:lnTo>
                <a:lnTo>
                  <a:pt x="2" y="4101849"/>
                </a:lnTo>
                <a:lnTo>
                  <a:pt x="8" y="4101849"/>
                </a:lnTo>
                <a:lnTo>
                  <a:pt x="8" y="4825486"/>
                </a:lnTo>
                <a:cubicBezTo>
                  <a:pt x="1730681" y="4664816"/>
                  <a:pt x="3842825" y="4589835"/>
                  <a:pt x="6121038" y="4629602"/>
                </a:cubicBezTo>
                <a:cubicBezTo>
                  <a:pt x="8380486" y="4669041"/>
                  <a:pt x="10472749" y="4815575"/>
                  <a:pt x="12188824" y="5033515"/>
                </a:cubicBezTo>
                <a:lnTo>
                  <a:pt x="12188824" y="3551184"/>
                </a:lnTo>
                <a:lnTo>
                  <a:pt x="12188825" y="3551184"/>
                </a:lnTo>
                <a:lnTo>
                  <a:pt x="12188825" y="1493784"/>
                </a:lnTo>
                <a:lnTo>
                  <a:pt x="12188824" y="1493784"/>
                </a:lnTo>
                <a:lnTo>
                  <a:pt x="12188824" y="254012"/>
                </a:lnTo>
                <a:cubicBezTo>
                  <a:pt x="10458154" y="414682"/>
                  <a:pt x="8346010" y="489663"/>
                  <a:pt x="6067797" y="449896"/>
                </a:cubicBezTo>
                <a:cubicBezTo>
                  <a:pt x="3808349" y="410457"/>
                  <a:pt x="1716086" y="263923"/>
                  <a:pt x="8" y="45983"/>
                </a:cubicBezTo>
                <a:lnTo>
                  <a:pt x="8" y="977649"/>
                </a:lnTo>
                <a:lnTo>
                  <a:pt x="2" y="97764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p:cNvSpPr>
            <a:spLocks noGrp="1"/>
          </p:cNvSpPr>
          <p:nvPr>
            <p:ph type="title"/>
          </p:nvPr>
        </p:nvSpPr>
        <p:spPr bwMode="black">
          <a:xfrm>
            <a:off x="1522413" y="1371600"/>
            <a:ext cx="9144000" cy="2743200"/>
          </a:xfrm>
        </p:spPr>
        <p:txBody>
          <a:bodyPr rtlCol="0" anchor="b">
            <a:normAutofit/>
          </a:bodyPr>
          <a:lstStyle>
            <a:lvl1pPr algn="l">
              <a:lnSpc>
                <a:spcPct val="85000"/>
              </a:lnSpc>
              <a:defRPr sz="6000" b="0" cap="none" baseline="0">
                <a:solidFill>
                  <a:schemeClr val="tx1"/>
                </a:solidFill>
              </a:defRPr>
            </a:lvl1pPr>
          </a:lstStyle>
          <a:p>
            <a:pPr rtl="0"/>
            <a:r>
              <a:rPr lang="fr-FR" noProof="0" smtClean="0"/>
              <a:t>Modifiez le style du titre</a:t>
            </a:r>
            <a:endParaRPr lang="fr-FR" noProof="0"/>
          </a:p>
        </p:txBody>
      </p:sp>
      <p:sp>
        <p:nvSpPr>
          <p:cNvPr id="3" name="Espace réservé du texte 2"/>
          <p:cNvSpPr>
            <a:spLocks noGrp="1"/>
          </p:cNvSpPr>
          <p:nvPr>
            <p:ph type="body" idx="1"/>
          </p:nvPr>
        </p:nvSpPr>
        <p:spPr>
          <a:xfrm>
            <a:off x="1522414" y="4267201"/>
            <a:ext cx="7315198" cy="1066800"/>
          </a:xfrm>
        </p:spPr>
        <p:txBody>
          <a:bodyPr rtlCol="0" anchor="t">
            <a:normAutofit/>
          </a:bodyPr>
          <a:lstStyle>
            <a:lvl1pPr marL="0" indent="0">
              <a:spcBef>
                <a:spcPts val="60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5" name="Espace réservé du pied de page 4"/>
          <p:cNvSpPr>
            <a:spLocks noGrp="1"/>
          </p:cNvSpPr>
          <p:nvPr>
            <p:ph type="ftr" sz="quarter" idx="11"/>
          </p:nvPr>
        </p:nvSpPr>
        <p:spPr/>
        <p:txBody>
          <a:bodyPr rtlCol="0"/>
          <a:lstStyle/>
          <a:p>
            <a:pPr rtl="0"/>
            <a:r>
              <a:rPr lang="fr-FR" noProof="0"/>
              <a:t>Ajouter un pied de page</a:t>
            </a:r>
          </a:p>
        </p:txBody>
      </p:sp>
      <p:sp>
        <p:nvSpPr>
          <p:cNvPr id="4" name="Espace réservé de la date 3"/>
          <p:cNvSpPr>
            <a:spLocks noGrp="1"/>
          </p:cNvSpPr>
          <p:nvPr>
            <p:ph type="dt" sz="half" idx="10"/>
          </p:nvPr>
        </p:nvSpPr>
        <p:spPr/>
        <p:txBody>
          <a:bodyPr rtlCol="0"/>
          <a:lstStyle/>
          <a:p>
            <a:pPr rtl="0"/>
            <a:fld id="{D5C7402E-FFA1-4E29-86E5-94BC803AC70A}" type="datetime1">
              <a:rPr lang="fr-FR" noProof="0" smtClean="0"/>
              <a:t>17/10/2021</a:t>
            </a:fld>
            <a:endParaRPr lang="fr-FR" noProof="0"/>
          </a:p>
        </p:txBody>
      </p:sp>
      <p:sp>
        <p:nvSpPr>
          <p:cNvPr id="6" name="Espace réservé du numéro de diapositive 5"/>
          <p:cNvSpPr>
            <a:spLocks noGrp="1"/>
          </p:cNvSpPr>
          <p:nvPr>
            <p:ph type="sldNum" sz="quarter" idx="12"/>
          </p:nvPr>
        </p:nvSpPr>
        <p:spPr/>
        <p:txBody>
          <a:bodyPr rtlCol="0"/>
          <a:lstStyle/>
          <a:p>
            <a:pPr rtl="0"/>
            <a:fld id="{5382E9EE-A870-438B-947A-FF671DFAFC96}" type="slidenum">
              <a:rPr lang="fr-FR" noProof="0"/>
              <a:t>‹N°›</a:t>
            </a:fld>
            <a:endParaRPr lang="fr-FR" noProof="0"/>
          </a:p>
        </p:txBody>
      </p:sp>
    </p:spTree>
    <p:extLst>
      <p:ext uri="{BB962C8B-B14F-4D97-AF65-F5344CB8AC3E}">
        <p14:creationId xmlns:p14="http://schemas.microsoft.com/office/powerpoint/2010/main" val="257037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u contenu 2"/>
          <p:cNvSpPr>
            <a:spLocks noGrp="1"/>
          </p:cNvSpPr>
          <p:nvPr>
            <p:ph sz="half" idx="1"/>
          </p:nvPr>
        </p:nvSpPr>
        <p:spPr>
          <a:xfrm>
            <a:off x="1522413" y="1905000"/>
            <a:ext cx="4419599" cy="42672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baseline="0"/>
            </a:lvl7pPr>
            <a:lvl8pPr>
              <a:defRPr sz="1400" baseline="0"/>
            </a:lvl8pPr>
            <a:lvl9pPr>
              <a:defRPr sz="1400" baseline="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noProof="0" dirty="0"/>
          </a:p>
        </p:txBody>
      </p:sp>
      <p:sp>
        <p:nvSpPr>
          <p:cNvPr id="4" name="Espace réservé du contenu 3"/>
          <p:cNvSpPr>
            <a:spLocks noGrp="1"/>
          </p:cNvSpPr>
          <p:nvPr>
            <p:ph sz="half" idx="2"/>
          </p:nvPr>
        </p:nvSpPr>
        <p:spPr>
          <a:xfrm>
            <a:off x="6249862" y="1905000"/>
            <a:ext cx="4416552" cy="42672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baseline="0"/>
            </a:lvl7pPr>
            <a:lvl8pPr>
              <a:defRPr sz="1400" baseline="0"/>
            </a:lvl8pPr>
            <a:lvl9pPr>
              <a:defRPr sz="1400" baseline="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noProof="0" dirty="0"/>
          </a:p>
        </p:txBody>
      </p:sp>
      <p:sp>
        <p:nvSpPr>
          <p:cNvPr id="6" name="Espace réservé du pied de page 5"/>
          <p:cNvSpPr>
            <a:spLocks noGrp="1"/>
          </p:cNvSpPr>
          <p:nvPr>
            <p:ph type="ftr" sz="quarter" idx="11"/>
          </p:nvPr>
        </p:nvSpPr>
        <p:spPr/>
        <p:txBody>
          <a:bodyPr rtlCol="0"/>
          <a:lstStyle/>
          <a:p>
            <a:pPr rtl="0"/>
            <a:r>
              <a:rPr lang="fr-FR" noProof="0"/>
              <a:t>Ajouter un pied de page</a:t>
            </a:r>
          </a:p>
        </p:txBody>
      </p:sp>
      <p:sp>
        <p:nvSpPr>
          <p:cNvPr id="5" name="Espace réservé de la date 4"/>
          <p:cNvSpPr>
            <a:spLocks noGrp="1"/>
          </p:cNvSpPr>
          <p:nvPr>
            <p:ph type="dt" sz="half" idx="10"/>
          </p:nvPr>
        </p:nvSpPr>
        <p:spPr/>
        <p:txBody>
          <a:bodyPr rtlCol="0"/>
          <a:lstStyle/>
          <a:p>
            <a:pPr rtl="0"/>
            <a:fld id="{36301B89-10CB-4945-AEC9-5B93858D3213}" type="datetime1">
              <a:rPr lang="fr-FR" noProof="0" smtClean="0"/>
              <a:t>17/10/2021</a:t>
            </a:fld>
            <a:endParaRPr lang="fr-FR" noProof="0"/>
          </a:p>
        </p:txBody>
      </p:sp>
      <p:sp>
        <p:nvSpPr>
          <p:cNvPr id="7" name="Espace réservé du numéro de diapositive 6"/>
          <p:cNvSpPr>
            <a:spLocks noGrp="1"/>
          </p:cNvSpPr>
          <p:nvPr>
            <p:ph type="sldNum" sz="quarter" idx="12"/>
          </p:nvPr>
        </p:nvSpPr>
        <p:spPr/>
        <p:txBody>
          <a:bodyPr rtlCol="0"/>
          <a:lstStyle/>
          <a:p>
            <a:pPr rtl="0"/>
            <a:fld id="{5382E9EE-A870-438B-947A-FF671DFAFC96}" type="slidenum">
              <a:rPr lang="fr-FR" noProof="0"/>
              <a:t>‹N°›</a:t>
            </a:fld>
            <a:endParaRPr lang="fr-FR" noProof="0"/>
          </a:p>
        </p:txBody>
      </p:sp>
    </p:spTree>
    <p:extLst>
      <p:ext uri="{BB962C8B-B14F-4D97-AF65-F5344CB8AC3E}">
        <p14:creationId xmlns:p14="http://schemas.microsoft.com/office/powerpoint/2010/main" val="354418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a:defRPr/>
            </a:lvl1pPr>
          </a:lstStyle>
          <a:p>
            <a:pPr rtl="0"/>
            <a:r>
              <a:rPr lang="fr-FR" noProof="0" smtClean="0"/>
              <a:t>Modifiez le style du titre</a:t>
            </a:r>
            <a:endParaRPr lang="fr-FR" noProof="0"/>
          </a:p>
        </p:txBody>
      </p:sp>
      <p:sp>
        <p:nvSpPr>
          <p:cNvPr id="3" name="Espace réservé du texte 2"/>
          <p:cNvSpPr>
            <a:spLocks noGrp="1"/>
          </p:cNvSpPr>
          <p:nvPr>
            <p:ph type="body" idx="1"/>
          </p:nvPr>
        </p:nvSpPr>
        <p:spPr>
          <a:xfrm>
            <a:off x="1522413" y="1905000"/>
            <a:ext cx="4416552" cy="685800"/>
          </a:xfrm>
        </p:spPr>
        <p:txBody>
          <a:bodyPr rtlCol="0"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1522413" y="2666999"/>
            <a:ext cx="4416552" cy="3505201"/>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noProof="0" dirty="0"/>
          </a:p>
        </p:txBody>
      </p:sp>
      <p:sp>
        <p:nvSpPr>
          <p:cNvPr id="5" name="Espace réservé du texte 4"/>
          <p:cNvSpPr>
            <a:spLocks noGrp="1"/>
          </p:cNvSpPr>
          <p:nvPr>
            <p:ph type="body" sz="quarter" idx="3"/>
          </p:nvPr>
        </p:nvSpPr>
        <p:spPr>
          <a:xfrm>
            <a:off x="6191754" y="1905000"/>
            <a:ext cx="4416552" cy="685800"/>
          </a:xfrm>
        </p:spPr>
        <p:txBody>
          <a:bodyPr rtlCol="0"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1754" y="2666999"/>
            <a:ext cx="4416552" cy="3505201"/>
          </a:xfrm>
        </p:spPr>
        <p:txBody>
          <a:bodyPr rtlCol="0">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noProof="0" dirty="0"/>
          </a:p>
        </p:txBody>
      </p:sp>
      <p:sp>
        <p:nvSpPr>
          <p:cNvPr id="8" name="Espace réservé du pied de page 7"/>
          <p:cNvSpPr>
            <a:spLocks noGrp="1"/>
          </p:cNvSpPr>
          <p:nvPr>
            <p:ph type="ftr" sz="quarter" idx="11"/>
          </p:nvPr>
        </p:nvSpPr>
        <p:spPr/>
        <p:txBody>
          <a:bodyPr rtlCol="0"/>
          <a:lstStyle/>
          <a:p>
            <a:pPr rtl="0"/>
            <a:r>
              <a:rPr lang="fr-FR" noProof="0"/>
              <a:t>Ajouter un pied de page</a:t>
            </a:r>
          </a:p>
        </p:txBody>
      </p:sp>
      <p:sp>
        <p:nvSpPr>
          <p:cNvPr id="7" name="Espace réservé de la date 6"/>
          <p:cNvSpPr>
            <a:spLocks noGrp="1"/>
          </p:cNvSpPr>
          <p:nvPr>
            <p:ph type="dt" sz="half" idx="10"/>
          </p:nvPr>
        </p:nvSpPr>
        <p:spPr/>
        <p:txBody>
          <a:bodyPr rtlCol="0"/>
          <a:lstStyle/>
          <a:p>
            <a:pPr rtl="0"/>
            <a:fld id="{12E06F3E-73E9-43E0-902C-88BBFB697B32}" type="datetime1">
              <a:rPr lang="fr-FR" noProof="0" smtClean="0"/>
              <a:t>17/10/2021</a:t>
            </a:fld>
            <a:endParaRPr lang="fr-FR" noProof="0"/>
          </a:p>
        </p:txBody>
      </p:sp>
      <p:sp>
        <p:nvSpPr>
          <p:cNvPr id="9" name="Espace réservé du numéro de diapositive 8"/>
          <p:cNvSpPr>
            <a:spLocks noGrp="1"/>
          </p:cNvSpPr>
          <p:nvPr>
            <p:ph type="sldNum" sz="quarter" idx="12"/>
          </p:nvPr>
        </p:nvSpPr>
        <p:spPr/>
        <p:txBody>
          <a:bodyPr rtlCol="0"/>
          <a:lstStyle/>
          <a:p>
            <a:pPr rtl="0"/>
            <a:fld id="{5382E9EE-A870-438B-947A-FF671DFAFC96}" type="slidenum">
              <a:rPr lang="fr-FR" noProof="0"/>
              <a:t>‹N°›</a:t>
            </a:fld>
            <a:endParaRPr lang="fr-FR" noProof="0"/>
          </a:p>
        </p:txBody>
      </p:sp>
    </p:spTree>
    <p:extLst>
      <p:ext uri="{BB962C8B-B14F-4D97-AF65-F5344CB8AC3E}">
        <p14:creationId xmlns:p14="http://schemas.microsoft.com/office/powerpoint/2010/main" val="226610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4" name="Espace réservé du pied de page 3"/>
          <p:cNvSpPr>
            <a:spLocks noGrp="1"/>
          </p:cNvSpPr>
          <p:nvPr>
            <p:ph type="ftr" sz="quarter" idx="11"/>
          </p:nvPr>
        </p:nvSpPr>
        <p:spPr/>
        <p:txBody>
          <a:bodyPr rtlCol="0"/>
          <a:lstStyle/>
          <a:p>
            <a:pPr rtl="0"/>
            <a:r>
              <a:rPr lang="fr-FR" noProof="0"/>
              <a:t>Ajouter un pied de page</a:t>
            </a:r>
          </a:p>
        </p:txBody>
      </p:sp>
      <p:sp>
        <p:nvSpPr>
          <p:cNvPr id="3" name="Espace réservé de la date 2"/>
          <p:cNvSpPr>
            <a:spLocks noGrp="1"/>
          </p:cNvSpPr>
          <p:nvPr>
            <p:ph type="dt" sz="half" idx="10"/>
          </p:nvPr>
        </p:nvSpPr>
        <p:spPr/>
        <p:txBody>
          <a:bodyPr rtlCol="0"/>
          <a:lstStyle/>
          <a:p>
            <a:pPr rtl="0"/>
            <a:fld id="{4E57EAFA-F163-4F84-A6E0-87AD4F17BDED}" type="datetime1">
              <a:rPr lang="fr-FR" noProof="0" smtClean="0"/>
              <a:t>17/10/2021</a:t>
            </a:fld>
            <a:endParaRPr lang="fr-FR" noProof="0"/>
          </a:p>
        </p:txBody>
      </p:sp>
      <p:sp>
        <p:nvSpPr>
          <p:cNvPr id="5" name="Espace réservé du numéro de diapositive 4"/>
          <p:cNvSpPr>
            <a:spLocks noGrp="1"/>
          </p:cNvSpPr>
          <p:nvPr>
            <p:ph type="sldNum" sz="quarter" idx="12"/>
          </p:nvPr>
        </p:nvSpPr>
        <p:spPr/>
        <p:txBody>
          <a:bodyPr rtlCol="0"/>
          <a:lstStyle/>
          <a:p>
            <a:pPr rtl="0"/>
            <a:fld id="{5382E9EE-A870-438B-947A-FF671DFAFC96}" type="slidenum">
              <a:rPr lang="fr-FR" noProof="0"/>
              <a:t>‹N°›</a:t>
            </a:fld>
            <a:endParaRPr lang="fr-FR" noProof="0"/>
          </a:p>
        </p:txBody>
      </p:sp>
    </p:spTree>
    <p:extLst>
      <p:ext uri="{BB962C8B-B14F-4D97-AF65-F5344CB8AC3E}">
        <p14:creationId xmlns:p14="http://schemas.microsoft.com/office/powerpoint/2010/main" val="118338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7" name="Rectangle 12"/>
          <p:cNvSpPr/>
          <p:nvPr/>
        </p:nvSpPr>
        <p:spPr>
          <a:xfrm flipV="1">
            <a:off x="1" y="6096000"/>
            <a:ext cx="12188824" cy="762000"/>
          </a:xfrm>
          <a:custGeom>
            <a:avLst/>
            <a:gdLst/>
            <a:ahLst/>
            <a:cxnLst/>
            <a:rect l="l" t="t" r="r" b="b"/>
            <a:pathLst>
              <a:path w="12188824" h="762000">
                <a:moveTo>
                  <a:pt x="0" y="762000"/>
                </a:moveTo>
                <a:cubicBezTo>
                  <a:pt x="1772814" y="590385"/>
                  <a:pt x="3864933" y="491506"/>
                  <a:pt x="6105606" y="491506"/>
                </a:cubicBezTo>
                <a:cubicBezTo>
                  <a:pt x="8336849" y="491506"/>
                  <a:pt x="10420784" y="589555"/>
                  <a:pt x="12188824" y="759776"/>
                </a:cubicBezTo>
                <a:lnTo>
                  <a:pt x="12188824" y="0"/>
                </a:lnTo>
                <a:lnTo>
                  <a:pt x="0" y="0"/>
                </a:lnTo>
                <a:close/>
              </a:path>
            </a:pathLst>
          </a:custGeom>
          <a:solidFill>
            <a:schemeClr val="bg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12"/>
          <p:cNvSpPr/>
          <p:nvPr/>
        </p:nvSpPr>
        <p:spPr>
          <a:xfrm flipV="1">
            <a:off x="3" y="6158960"/>
            <a:ext cx="12188823" cy="699040"/>
          </a:xfrm>
          <a:custGeom>
            <a:avLst/>
            <a:gdLst/>
            <a:ahLst/>
            <a:cxnLst/>
            <a:rect l="l" t="t" r="r" b="b"/>
            <a:pathLst>
              <a:path w="12188823" h="699040">
                <a:moveTo>
                  <a:pt x="12188823" y="699040"/>
                </a:moveTo>
                <a:lnTo>
                  <a:pt x="12188823" y="0"/>
                </a:lnTo>
                <a:lnTo>
                  <a:pt x="0" y="0"/>
                </a:lnTo>
                <a:lnTo>
                  <a:pt x="0" y="609601"/>
                </a:lnTo>
                <a:cubicBezTo>
                  <a:pt x="1772814" y="437986"/>
                  <a:pt x="4065905" y="369154"/>
                  <a:pt x="6105606" y="384827"/>
                </a:cubicBezTo>
                <a:cubicBezTo>
                  <a:pt x="8126376" y="400355"/>
                  <a:pt x="10427037" y="530961"/>
                  <a:pt x="12188823" y="699040"/>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du pied de page 2"/>
          <p:cNvSpPr>
            <a:spLocks noGrp="1"/>
          </p:cNvSpPr>
          <p:nvPr>
            <p:ph type="ftr" sz="quarter" idx="11"/>
          </p:nvPr>
        </p:nvSpPr>
        <p:spPr bwMode="white"/>
        <p:txBody>
          <a:bodyPr rtlCol="0"/>
          <a:lstStyle>
            <a:lvl1pPr>
              <a:defRPr>
                <a:solidFill>
                  <a:schemeClr val="bg1"/>
                </a:solidFill>
              </a:defRPr>
            </a:lvl1pPr>
          </a:lstStyle>
          <a:p>
            <a:pPr rtl="0"/>
            <a:r>
              <a:rPr lang="fr-FR" noProof="0"/>
              <a:t>Ajouter un pied de page</a:t>
            </a:r>
          </a:p>
        </p:txBody>
      </p:sp>
      <p:sp>
        <p:nvSpPr>
          <p:cNvPr id="2" name="Espace réservé de la date 1"/>
          <p:cNvSpPr>
            <a:spLocks noGrp="1"/>
          </p:cNvSpPr>
          <p:nvPr>
            <p:ph type="dt" sz="half" idx="10"/>
          </p:nvPr>
        </p:nvSpPr>
        <p:spPr bwMode="white"/>
        <p:txBody>
          <a:bodyPr rtlCol="0"/>
          <a:lstStyle>
            <a:lvl1pPr>
              <a:defRPr>
                <a:solidFill>
                  <a:schemeClr val="bg1"/>
                </a:solidFill>
              </a:defRPr>
            </a:lvl1pPr>
          </a:lstStyle>
          <a:p>
            <a:pPr rtl="0"/>
            <a:fld id="{88A20617-1CF6-42D0-BBCA-8EF9EFD79146}" type="datetime1">
              <a:rPr lang="fr-FR" noProof="0" smtClean="0"/>
              <a:t>17/10/2021</a:t>
            </a:fld>
            <a:endParaRPr lang="fr-FR" noProof="0"/>
          </a:p>
        </p:txBody>
      </p:sp>
      <p:sp>
        <p:nvSpPr>
          <p:cNvPr id="4" name="Espace réservé du numéro de diapositive 3"/>
          <p:cNvSpPr>
            <a:spLocks noGrp="1"/>
          </p:cNvSpPr>
          <p:nvPr>
            <p:ph type="sldNum" sz="quarter" idx="12"/>
          </p:nvPr>
        </p:nvSpPr>
        <p:spPr bwMode="white"/>
        <p:txBody>
          <a:bodyPr rtlCol="0"/>
          <a:lstStyle>
            <a:lvl1pPr>
              <a:defRPr>
                <a:solidFill>
                  <a:schemeClr val="bg1"/>
                </a:solidFill>
              </a:defRPr>
            </a:lvl1pPr>
          </a:lstStyle>
          <a:p>
            <a:pPr rtl="0"/>
            <a:fld id="{5382E9EE-A870-438B-947A-FF671DFAFC96}" type="slidenum">
              <a:rPr lang="fr-FR" noProof="0" smtClean="0"/>
              <a:pPr/>
              <a:t>‹N°›</a:t>
            </a:fld>
            <a:endParaRPr lang="fr-FR" noProof="0"/>
          </a:p>
        </p:txBody>
      </p:sp>
    </p:spTree>
    <p:extLst>
      <p:ext uri="{BB962C8B-B14F-4D97-AF65-F5344CB8AC3E}">
        <p14:creationId xmlns:p14="http://schemas.microsoft.com/office/powerpoint/2010/main" val="287941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3" name="Rectangle 12"/>
          <p:cNvSpPr/>
          <p:nvPr/>
        </p:nvSpPr>
        <p:spPr>
          <a:xfrm>
            <a:off x="7466013" y="1"/>
            <a:ext cx="4722806" cy="6353183"/>
          </a:xfrm>
          <a:custGeom>
            <a:avLst/>
            <a:gdLst/>
            <a:ahLst/>
            <a:cxnLst/>
            <a:rect l="l" t="t" r="r" b="b"/>
            <a:pathLst>
              <a:path w="4722806" h="6353183">
                <a:moveTo>
                  <a:pt x="0" y="0"/>
                </a:moveTo>
                <a:lnTo>
                  <a:pt x="4722806" y="0"/>
                </a:lnTo>
                <a:lnTo>
                  <a:pt x="4722806" y="6098225"/>
                </a:lnTo>
                <a:cubicBezTo>
                  <a:pt x="3319459" y="6233334"/>
                  <a:pt x="1717095" y="6322975"/>
                  <a:pt x="0" y="6353183"/>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 name="Rectangle 12"/>
          <p:cNvSpPr/>
          <p:nvPr/>
        </p:nvSpPr>
        <p:spPr>
          <a:xfrm flipV="1">
            <a:off x="1" y="6096000"/>
            <a:ext cx="12188824" cy="762000"/>
          </a:xfrm>
          <a:custGeom>
            <a:avLst/>
            <a:gdLst/>
            <a:ahLst/>
            <a:cxnLst/>
            <a:rect l="l" t="t" r="r" b="b"/>
            <a:pathLst>
              <a:path w="12188824" h="762000">
                <a:moveTo>
                  <a:pt x="0" y="762000"/>
                </a:moveTo>
                <a:cubicBezTo>
                  <a:pt x="1772814" y="590385"/>
                  <a:pt x="3864933" y="491506"/>
                  <a:pt x="6105606" y="491506"/>
                </a:cubicBezTo>
                <a:cubicBezTo>
                  <a:pt x="8336849" y="491506"/>
                  <a:pt x="10420784" y="589555"/>
                  <a:pt x="12188824" y="759776"/>
                </a:cubicBezTo>
                <a:lnTo>
                  <a:pt x="12188824" y="0"/>
                </a:lnTo>
                <a:lnTo>
                  <a:pt x="0" y="0"/>
                </a:lnTo>
                <a:close/>
              </a:path>
            </a:pathLst>
          </a:custGeom>
          <a:solidFill>
            <a:schemeClr val="bg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 name="Rectangle 12"/>
          <p:cNvSpPr/>
          <p:nvPr/>
        </p:nvSpPr>
        <p:spPr>
          <a:xfrm flipV="1">
            <a:off x="3" y="6158960"/>
            <a:ext cx="12188823" cy="699040"/>
          </a:xfrm>
          <a:custGeom>
            <a:avLst/>
            <a:gdLst/>
            <a:ahLst/>
            <a:cxnLst/>
            <a:rect l="l" t="t" r="r" b="b"/>
            <a:pathLst>
              <a:path w="12188823" h="699040">
                <a:moveTo>
                  <a:pt x="12188823" y="699040"/>
                </a:moveTo>
                <a:lnTo>
                  <a:pt x="12188823" y="0"/>
                </a:lnTo>
                <a:lnTo>
                  <a:pt x="0" y="0"/>
                </a:lnTo>
                <a:lnTo>
                  <a:pt x="0" y="609601"/>
                </a:lnTo>
                <a:cubicBezTo>
                  <a:pt x="1772814" y="437986"/>
                  <a:pt x="4065905" y="369154"/>
                  <a:pt x="6105606" y="384827"/>
                </a:cubicBezTo>
                <a:cubicBezTo>
                  <a:pt x="8126376" y="400355"/>
                  <a:pt x="10427037" y="530961"/>
                  <a:pt x="12188823" y="699040"/>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p:cNvSpPr>
            <a:spLocks noGrp="1"/>
          </p:cNvSpPr>
          <p:nvPr>
            <p:ph type="title"/>
          </p:nvPr>
        </p:nvSpPr>
        <p:spPr bwMode="black">
          <a:xfrm>
            <a:off x="7923212" y="457200"/>
            <a:ext cx="3781439" cy="3276600"/>
          </a:xfrm>
        </p:spPr>
        <p:txBody>
          <a:bodyPr rtlCol="0" anchor="b">
            <a:noAutofit/>
          </a:bodyPr>
          <a:lstStyle>
            <a:lvl1pPr algn="l">
              <a:defRPr sz="4000" b="0">
                <a:solidFill>
                  <a:schemeClr val="tx1"/>
                </a:solidFill>
              </a:defRPr>
            </a:lvl1pPr>
          </a:lstStyle>
          <a:p>
            <a:pPr rtl="0"/>
            <a:r>
              <a:rPr lang="fr-FR" noProof="0" smtClean="0"/>
              <a:t>Modifiez le style du titre</a:t>
            </a:r>
            <a:endParaRPr lang="fr-FR" noProof="0"/>
          </a:p>
        </p:txBody>
      </p:sp>
      <p:sp>
        <p:nvSpPr>
          <p:cNvPr id="3" name="Espace réservé du contenu 2"/>
          <p:cNvSpPr>
            <a:spLocks noGrp="1"/>
          </p:cNvSpPr>
          <p:nvPr>
            <p:ph idx="1"/>
          </p:nvPr>
        </p:nvSpPr>
        <p:spPr>
          <a:xfrm>
            <a:off x="608013" y="457200"/>
            <a:ext cx="6324599" cy="5334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noProof="0" dirty="0"/>
          </a:p>
        </p:txBody>
      </p:sp>
      <p:sp>
        <p:nvSpPr>
          <p:cNvPr id="4" name="Espace réservé du texte 3"/>
          <p:cNvSpPr>
            <a:spLocks noGrp="1"/>
          </p:cNvSpPr>
          <p:nvPr>
            <p:ph type="body" sz="half" idx="2"/>
          </p:nvPr>
        </p:nvSpPr>
        <p:spPr>
          <a:xfrm>
            <a:off x="7923212" y="3962400"/>
            <a:ext cx="3781439" cy="1828800"/>
          </a:xfrm>
        </p:spPr>
        <p:txBody>
          <a:bodyPr rtlCol="0">
            <a:normAutofit/>
          </a:bodyPr>
          <a:lstStyle>
            <a:lvl1pPr marL="0" indent="0">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6" name="Espace réservé du pied de page 5"/>
          <p:cNvSpPr>
            <a:spLocks noGrp="1"/>
          </p:cNvSpPr>
          <p:nvPr>
            <p:ph type="ftr" sz="quarter" idx="11"/>
          </p:nvPr>
        </p:nvSpPr>
        <p:spPr bwMode="white"/>
        <p:txBody>
          <a:bodyPr rtlCol="0"/>
          <a:lstStyle>
            <a:lvl1pPr>
              <a:defRPr>
                <a:solidFill>
                  <a:schemeClr val="bg1"/>
                </a:solidFill>
              </a:defRPr>
            </a:lvl1pPr>
          </a:lstStyle>
          <a:p>
            <a:pPr rtl="0"/>
            <a:r>
              <a:rPr lang="fr-FR" noProof="0"/>
              <a:t>Ajouter un pied de page</a:t>
            </a:r>
          </a:p>
        </p:txBody>
      </p:sp>
      <p:sp>
        <p:nvSpPr>
          <p:cNvPr id="5" name="Espace réservé de la date 4"/>
          <p:cNvSpPr>
            <a:spLocks noGrp="1"/>
          </p:cNvSpPr>
          <p:nvPr>
            <p:ph type="dt" sz="half" idx="10"/>
          </p:nvPr>
        </p:nvSpPr>
        <p:spPr bwMode="white"/>
        <p:txBody>
          <a:bodyPr rtlCol="0"/>
          <a:lstStyle>
            <a:lvl1pPr>
              <a:defRPr>
                <a:solidFill>
                  <a:schemeClr val="bg1"/>
                </a:solidFill>
              </a:defRPr>
            </a:lvl1pPr>
          </a:lstStyle>
          <a:p>
            <a:pPr rtl="0"/>
            <a:fld id="{3F6D136A-D3AB-477D-84C6-0CFC7FDCA771}" type="datetime1">
              <a:rPr lang="fr-FR" noProof="0" smtClean="0"/>
              <a:t>17/10/2021</a:t>
            </a:fld>
            <a:endParaRPr lang="fr-FR" noProof="0"/>
          </a:p>
        </p:txBody>
      </p:sp>
      <p:sp>
        <p:nvSpPr>
          <p:cNvPr id="7" name="Espace réservé du numéro de diapositive 6"/>
          <p:cNvSpPr>
            <a:spLocks noGrp="1"/>
          </p:cNvSpPr>
          <p:nvPr>
            <p:ph type="sldNum" sz="quarter" idx="12"/>
          </p:nvPr>
        </p:nvSpPr>
        <p:spPr bwMode="white"/>
        <p:txBody>
          <a:bodyPr rtlCol="0"/>
          <a:lstStyle>
            <a:lvl1pPr>
              <a:defRPr>
                <a:solidFill>
                  <a:schemeClr val="bg1"/>
                </a:solidFill>
              </a:defRPr>
            </a:lvl1pPr>
          </a:lstStyle>
          <a:p>
            <a:pPr rtl="0"/>
            <a:fld id="{5382E9EE-A870-438B-947A-FF671DFAFC96}" type="slidenum">
              <a:rPr lang="fr-FR" noProof="0" smtClean="0"/>
              <a:pPr/>
              <a:t>‹N°›</a:t>
            </a:fld>
            <a:endParaRPr lang="fr-FR" noProof="0"/>
          </a:p>
        </p:txBody>
      </p:sp>
    </p:spTree>
    <p:extLst>
      <p:ext uri="{BB962C8B-B14F-4D97-AF65-F5344CB8AC3E}">
        <p14:creationId xmlns:p14="http://schemas.microsoft.com/office/powerpoint/2010/main" val="389945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Rectangle 12"/>
          <p:cNvSpPr/>
          <p:nvPr/>
        </p:nvSpPr>
        <p:spPr>
          <a:xfrm>
            <a:off x="0" y="0"/>
            <a:ext cx="12188825" cy="1870938"/>
          </a:xfrm>
          <a:custGeom>
            <a:avLst/>
            <a:gdLst>
              <a:gd name="connsiteX0" fmla="*/ 0 w 12188825"/>
              <a:gd name="connsiteY0" fmla="*/ 0 h 1870938"/>
              <a:gd name="connsiteX1" fmla="*/ 12188825 w 12188825"/>
              <a:gd name="connsiteY1" fmla="*/ 0 h 1870938"/>
              <a:gd name="connsiteX2" fmla="*/ 12188825 w 12188825"/>
              <a:gd name="connsiteY2" fmla="*/ 85846 h 1870938"/>
              <a:gd name="connsiteX3" fmla="*/ 12188825 w 12188825"/>
              <a:gd name="connsiteY3" fmla="*/ 335280 h 1870938"/>
              <a:gd name="connsiteX4" fmla="*/ 12188825 w 12188825"/>
              <a:gd name="connsiteY4" fmla="*/ 1868714 h 1870938"/>
              <a:gd name="connsiteX5" fmla="*/ 6105607 w 12188825"/>
              <a:gd name="connsiteY5" fmla="*/ 1600444 h 1870938"/>
              <a:gd name="connsiteX6" fmla="*/ 1 w 12188825"/>
              <a:gd name="connsiteY6" fmla="*/ 1870938 h 1870938"/>
              <a:gd name="connsiteX7" fmla="*/ 1 w 12188825"/>
              <a:gd name="connsiteY7" fmla="*/ 335280 h 1870938"/>
              <a:gd name="connsiteX8" fmla="*/ 0 w 12188825"/>
              <a:gd name="connsiteY8" fmla="*/ 0 h 1870938"/>
              <a:gd name="connsiteX0" fmla="*/ 0 w 12188825"/>
              <a:gd name="connsiteY0" fmla="*/ 0 h 1870938"/>
              <a:gd name="connsiteX1" fmla="*/ 12188825 w 12188825"/>
              <a:gd name="connsiteY1" fmla="*/ 0 h 1870938"/>
              <a:gd name="connsiteX2" fmla="*/ 12188825 w 12188825"/>
              <a:gd name="connsiteY2" fmla="*/ 85846 h 1870938"/>
              <a:gd name="connsiteX3" fmla="*/ 12188825 w 12188825"/>
              <a:gd name="connsiteY3" fmla="*/ 335280 h 1870938"/>
              <a:gd name="connsiteX4" fmla="*/ 12188825 w 12188825"/>
              <a:gd name="connsiteY4" fmla="*/ 1868714 h 1870938"/>
              <a:gd name="connsiteX5" fmla="*/ 6105607 w 12188825"/>
              <a:gd name="connsiteY5" fmla="*/ 1600444 h 1870938"/>
              <a:gd name="connsiteX6" fmla="*/ 1 w 12188825"/>
              <a:gd name="connsiteY6" fmla="*/ 1870938 h 1870938"/>
              <a:gd name="connsiteX7" fmla="*/ 0 w 12188825"/>
              <a:gd name="connsiteY7" fmla="*/ 0 h 1870938"/>
              <a:gd name="connsiteX0" fmla="*/ 0 w 12188825"/>
              <a:gd name="connsiteY0" fmla="*/ 0 h 1870938"/>
              <a:gd name="connsiteX1" fmla="*/ 12188825 w 12188825"/>
              <a:gd name="connsiteY1" fmla="*/ 0 h 1870938"/>
              <a:gd name="connsiteX2" fmla="*/ 12188825 w 12188825"/>
              <a:gd name="connsiteY2" fmla="*/ 335280 h 1870938"/>
              <a:gd name="connsiteX3" fmla="*/ 12188825 w 12188825"/>
              <a:gd name="connsiteY3" fmla="*/ 1868714 h 1870938"/>
              <a:gd name="connsiteX4" fmla="*/ 6105607 w 12188825"/>
              <a:gd name="connsiteY4" fmla="*/ 1600444 h 1870938"/>
              <a:gd name="connsiteX5" fmla="*/ 1 w 12188825"/>
              <a:gd name="connsiteY5" fmla="*/ 1870938 h 1870938"/>
              <a:gd name="connsiteX6" fmla="*/ 0 w 12188825"/>
              <a:gd name="connsiteY6" fmla="*/ 0 h 1870938"/>
              <a:gd name="connsiteX0" fmla="*/ 0 w 12188825"/>
              <a:gd name="connsiteY0" fmla="*/ 0 h 1870938"/>
              <a:gd name="connsiteX1" fmla="*/ 12188825 w 12188825"/>
              <a:gd name="connsiteY1" fmla="*/ 0 h 1870938"/>
              <a:gd name="connsiteX2" fmla="*/ 12188825 w 12188825"/>
              <a:gd name="connsiteY2" fmla="*/ 1868714 h 1870938"/>
              <a:gd name="connsiteX3" fmla="*/ 6105607 w 12188825"/>
              <a:gd name="connsiteY3" fmla="*/ 1600444 h 1870938"/>
              <a:gd name="connsiteX4" fmla="*/ 1 w 12188825"/>
              <a:gd name="connsiteY4" fmla="*/ 1870938 h 1870938"/>
              <a:gd name="connsiteX5" fmla="*/ 0 w 12188825"/>
              <a:gd name="connsiteY5" fmla="*/ 0 h 187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5" h="1870938">
                <a:moveTo>
                  <a:pt x="0" y="0"/>
                </a:moveTo>
                <a:lnTo>
                  <a:pt x="12188825" y="0"/>
                </a:lnTo>
                <a:lnTo>
                  <a:pt x="12188825" y="1868714"/>
                </a:lnTo>
                <a:cubicBezTo>
                  <a:pt x="10420785" y="1698493"/>
                  <a:pt x="8336850" y="1600444"/>
                  <a:pt x="6105607" y="1600444"/>
                </a:cubicBezTo>
                <a:cubicBezTo>
                  <a:pt x="3864934" y="1600444"/>
                  <a:pt x="1772815" y="1699323"/>
                  <a:pt x="1" y="1870938"/>
                </a:cubicBezTo>
                <a:cubicBezTo>
                  <a:pt x="1" y="1247292"/>
                  <a:pt x="0" y="623646"/>
                  <a:pt x="0" y="0"/>
                </a:cubicBezTo>
                <a:close/>
              </a:path>
            </a:pathLst>
          </a:custGeom>
          <a:solidFill>
            <a:schemeClr val="bg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3" name="Rectangle 12"/>
          <p:cNvSpPr/>
          <p:nvPr/>
        </p:nvSpPr>
        <p:spPr>
          <a:xfrm>
            <a:off x="1" y="0"/>
            <a:ext cx="12188824" cy="1812642"/>
          </a:xfrm>
          <a:custGeom>
            <a:avLst/>
            <a:gdLst>
              <a:gd name="connsiteX0" fmla="*/ 0 w 12188824"/>
              <a:gd name="connsiteY0" fmla="*/ 0 h 1812642"/>
              <a:gd name="connsiteX1" fmla="*/ 12188824 w 12188824"/>
              <a:gd name="connsiteY1" fmla="*/ 0 h 1812642"/>
              <a:gd name="connsiteX2" fmla="*/ 12188824 w 12188824"/>
              <a:gd name="connsiteY2" fmla="*/ 1812642 h 1812642"/>
              <a:gd name="connsiteX3" fmla="*/ 6105607 w 12188824"/>
              <a:gd name="connsiteY3" fmla="*/ 1498429 h 1812642"/>
              <a:gd name="connsiteX4" fmla="*/ 1 w 12188824"/>
              <a:gd name="connsiteY4" fmla="*/ 1723203 h 1812642"/>
              <a:gd name="connsiteX5" fmla="*/ 1 w 12188824"/>
              <a:gd name="connsiteY5" fmla="*/ 187545 h 1812642"/>
              <a:gd name="connsiteX6" fmla="*/ 0 w 12188824"/>
              <a:gd name="connsiteY6" fmla="*/ 0 h 1812642"/>
              <a:gd name="connsiteX0" fmla="*/ 0 w 12188824"/>
              <a:gd name="connsiteY0" fmla="*/ 0 h 1812642"/>
              <a:gd name="connsiteX1" fmla="*/ 12188824 w 12188824"/>
              <a:gd name="connsiteY1" fmla="*/ 0 h 1812642"/>
              <a:gd name="connsiteX2" fmla="*/ 12188824 w 12188824"/>
              <a:gd name="connsiteY2" fmla="*/ 1812642 h 1812642"/>
              <a:gd name="connsiteX3" fmla="*/ 6105607 w 12188824"/>
              <a:gd name="connsiteY3" fmla="*/ 1498429 h 1812642"/>
              <a:gd name="connsiteX4" fmla="*/ 1 w 12188824"/>
              <a:gd name="connsiteY4" fmla="*/ 1723203 h 1812642"/>
              <a:gd name="connsiteX5" fmla="*/ 0 w 12188824"/>
              <a:gd name="connsiteY5" fmla="*/ 0 h 181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4" h="1812642">
                <a:moveTo>
                  <a:pt x="0" y="0"/>
                </a:moveTo>
                <a:lnTo>
                  <a:pt x="12188824" y="0"/>
                </a:lnTo>
                <a:lnTo>
                  <a:pt x="12188824" y="1812642"/>
                </a:lnTo>
                <a:cubicBezTo>
                  <a:pt x="10427038" y="1644563"/>
                  <a:pt x="8126377" y="1513957"/>
                  <a:pt x="6105607" y="1498429"/>
                </a:cubicBezTo>
                <a:cubicBezTo>
                  <a:pt x="4065906" y="1482756"/>
                  <a:pt x="1772815" y="1551588"/>
                  <a:pt x="1" y="1723203"/>
                </a:cubicBezTo>
                <a:cubicBezTo>
                  <a:pt x="1" y="1148802"/>
                  <a:pt x="0" y="574401"/>
                  <a:pt x="0" y="0"/>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 name="Rectangle 7"/>
          <p:cNvSpPr/>
          <p:nvPr/>
        </p:nvSpPr>
        <p:spPr bwMode="hidden">
          <a:xfrm>
            <a:off x="1" y="6354411"/>
            <a:ext cx="12188824" cy="503589"/>
          </a:xfrm>
          <a:custGeom>
            <a:avLst/>
            <a:gdLst/>
            <a:ahLst/>
            <a:cxnLst/>
            <a:rect l="l" t="t" r="r" b="b"/>
            <a:pathLst>
              <a:path w="12188824" h="503589">
                <a:moveTo>
                  <a:pt x="6105606" y="0"/>
                </a:moveTo>
                <a:cubicBezTo>
                  <a:pt x="8336849" y="0"/>
                  <a:pt x="10420784" y="98049"/>
                  <a:pt x="12188824" y="268270"/>
                </a:cubicBezTo>
                <a:lnTo>
                  <a:pt x="12188824" y="503589"/>
                </a:lnTo>
                <a:lnTo>
                  <a:pt x="0" y="503589"/>
                </a:lnTo>
                <a:lnTo>
                  <a:pt x="0" y="270494"/>
                </a:lnTo>
                <a:cubicBezTo>
                  <a:pt x="1772814" y="98879"/>
                  <a:pt x="3864933" y="0"/>
                  <a:pt x="6105606" y="0"/>
                </a:cubicBezTo>
                <a:close/>
              </a:path>
            </a:pathLst>
          </a:custGeom>
          <a:solidFill>
            <a:schemeClr val="bg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Espace réservé du titre 1"/>
          <p:cNvSpPr>
            <a:spLocks noGrp="1"/>
          </p:cNvSpPr>
          <p:nvPr>
            <p:ph type="title"/>
          </p:nvPr>
        </p:nvSpPr>
        <p:spPr bwMode="white">
          <a:xfrm>
            <a:off x="1522414" y="274638"/>
            <a:ext cx="9144000" cy="1096962"/>
          </a:xfrm>
          <a:prstGeom prst="rect">
            <a:avLst/>
          </a:prstGeom>
        </p:spPr>
        <p:txBody>
          <a:bodyPr vert="horz" lIns="91440" tIns="45720" rIns="91440" bIns="45720" rtlCol="0" anchor="b">
            <a:normAutofit/>
          </a:bodyPr>
          <a:lstStyle/>
          <a:p>
            <a:pPr rtl="0"/>
            <a:r>
              <a:rPr lang="fr-FR" noProof="0"/>
              <a:t>Modifiez le style du titre</a:t>
            </a:r>
          </a:p>
        </p:txBody>
      </p:sp>
      <p:sp>
        <p:nvSpPr>
          <p:cNvPr id="3" name="Espace réservé du texte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fr-FR" dirty="0"/>
              <a:t>Modifier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5" name="Espace réservé du pied de page 4"/>
          <p:cNvSpPr>
            <a:spLocks noGrp="1"/>
          </p:cNvSpPr>
          <p:nvPr>
            <p:ph type="ftr" sz="quarter" idx="3"/>
          </p:nvPr>
        </p:nvSpPr>
        <p:spPr>
          <a:xfrm>
            <a:off x="1525138" y="6518274"/>
            <a:ext cx="5864674" cy="320676"/>
          </a:xfrm>
          <a:prstGeom prst="rect">
            <a:avLst/>
          </a:prstGeom>
        </p:spPr>
        <p:txBody>
          <a:bodyPr vert="horz" lIns="91440" tIns="45720" rIns="91440" bIns="45720" rtlCol="0" anchor="ctr"/>
          <a:lstStyle>
            <a:lvl1pPr algn="l">
              <a:defRPr sz="1100">
                <a:solidFill>
                  <a:schemeClr val="tx1"/>
                </a:solidFill>
              </a:defRPr>
            </a:lvl1pPr>
          </a:lstStyle>
          <a:p>
            <a:pPr rtl="0"/>
            <a:r>
              <a:rPr lang="fr-FR" noProof="0"/>
              <a:t>Ajouter un pied de page</a:t>
            </a:r>
          </a:p>
        </p:txBody>
      </p:sp>
      <p:sp>
        <p:nvSpPr>
          <p:cNvPr id="4" name="Espace réservé de la date 3"/>
          <p:cNvSpPr>
            <a:spLocks noGrp="1"/>
          </p:cNvSpPr>
          <p:nvPr>
            <p:ph type="dt" sz="half" idx="2"/>
          </p:nvPr>
        </p:nvSpPr>
        <p:spPr>
          <a:xfrm>
            <a:off x="7618412" y="6518274"/>
            <a:ext cx="1676400" cy="320676"/>
          </a:xfrm>
          <a:prstGeom prst="rect">
            <a:avLst/>
          </a:prstGeom>
        </p:spPr>
        <p:txBody>
          <a:bodyPr vert="horz" lIns="91440" tIns="45720" rIns="91440" bIns="45720" rtlCol="0" anchor="ctr"/>
          <a:lstStyle>
            <a:lvl1pPr algn="r">
              <a:defRPr sz="1100">
                <a:solidFill>
                  <a:schemeClr val="tx1"/>
                </a:solidFill>
              </a:defRPr>
            </a:lvl1pPr>
          </a:lstStyle>
          <a:p>
            <a:pPr rtl="0"/>
            <a:fld id="{3EB7AF56-1D9A-40E0-BDDC-FE4D9A72CE9D}" type="datetime1">
              <a:rPr lang="fr-FR" noProof="0" smtClean="0"/>
              <a:t>17/10/2021</a:t>
            </a:fld>
            <a:endParaRPr lang="fr-FR" noProof="0"/>
          </a:p>
        </p:txBody>
      </p:sp>
      <p:sp>
        <p:nvSpPr>
          <p:cNvPr id="6" name="Espace réservé du numéro de diapositive 5"/>
          <p:cNvSpPr>
            <a:spLocks noGrp="1"/>
          </p:cNvSpPr>
          <p:nvPr>
            <p:ph type="sldNum" sz="quarter" idx="4"/>
          </p:nvPr>
        </p:nvSpPr>
        <p:spPr>
          <a:xfrm>
            <a:off x="9523412" y="6518274"/>
            <a:ext cx="1143002" cy="320676"/>
          </a:xfrm>
          <a:prstGeom prst="rect">
            <a:avLst/>
          </a:prstGeom>
        </p:spPr>
        <p:txBody>
          <a:bodyPr vert="horz" lIns="91440" tIns="45720" rIns="91440" bIns="45720" rtlCol="0" anchor="ctr"/>
          <a:lstStyle>
            <a:lvl1pPr algn="r">
              <a:defRPr sz="1100">
                <a:solidFill>
                  <a:schemeClr val="tx1"/>
                </a:solidFill>
              </a:defRPr>
            </a:lvl1pPr>
          </a:lstStyle>
          <a:p>
            <a:pPr rtl="0"/>
            <a:fld id="{5382E9EE-A870-438B-947A-FF671DFAFC96}" type="slidenum">
              <a:rPr lang="fr-FR" noProof="0" smtClean="0"/>
              <a:pPr/>
              <a:t>‹N°›</a:t>
            </a:fld>
            <a:endParaRPr lang="fr-FR" noProof="0"/>
          </a:p>
        </p:txBody>
      </p:sp>
    </p:spTree>
    <p:extLst>
      <p:ext uri="{BB962C8B-B14F-4D97-AF65-F5344CB8AC3E}">
        <p14:creationId xmlns:p14="http://schemas.microsoft.com/office/powerpoint/2010/main" val="4248769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1000"/>
        </a:spcBef>
        <a:buSzPct val="90000"/>
        <a:buFont typeface="Arial"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SzPct val="100000"/>
        <a:buFont typeface="Arial" pitchFamily="34" charset="0"/>
        <a:buChar char="▪"/>
        <a:defRPr sz="1600" kern="1200">
          <a:solidFill>
            <a:schemeClr val="tx1"/>
          </a:solidFill>
          <a:latin typeface="+mn-lt"/>
          <a:ea typeface="+mn-ea"/>
          <a:cs typeface="+mn-cs"/>
        </a:defRPr>
      </a:lvl3pPr>
      <a:lvl4pPr marL="86868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400" kern="1200">
          <a:solidFill>
            <a:schemeClr val="tx1"/>
          </a:solidFill>
          <a:latin typeface="+mn-lt"/>
          <a:ea typeface="+mn-ea"/>
          <a:cs typeface="+mn-cs"/>
        </a:defRPr>
      </a:lvl5pPr>
      <a:lvl6pPr marL="12344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6pPr>
      <a:lvl7pPr marL="1417320" indent="-182880" algn="l" defTabSz="914400" rtl="0" eaLnBrk="1" latinLnBrk="0" hangingPunct="1">
        <a:lnSpc>
          <a:spcPct val="90000"/>
        </a:lnSpc>
        <a:spcBef>
          <a:spcPts val="600"/>
        </a:spcBef>
        <a:buSzPct val="100000"/>
        <a:buFont typeface="Arial" pitchFamily="34" charset="0"/>
        <a:buChar char="▪"/>
        <a:defRPr sz="1400" kern="1200">
          <a:solidFill>
            <a:schemeClr val="tx1"/>
          </a:solidFill>
          <a:latin typeface="+mn-lt"/>
          <a:ea typeface="+mn-ea"/>
          <a:cs typeface="+mn-cs"/>
        </a:defRPr>
      </a:lvl7pPr>
      <a:lvl8pPr marL="160020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8pPr>
      <a:lvl9pPr marL="1783080" indent="-182880" algn="l" defTabSz="914400" rtl="0" eaLnBrk="1" latinLnBrk="0" hangingPunct="1">
        <a:lnSpc>
          <a:spcPct val="90000"/>
        </a:lnSpc>
        <a:spcBef>
          <a:spcPts val="600"/>
        </a:spcBef>
        <a:buSzPct val="100000"/>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2.png"/><Relationship Id="rId4" Type="http://schemas.openxmlformats.org/officeDocument/2006/relationships/image" Target="../media/image13.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d’image 9" descr="Touches de piano"/>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3" b="3"/>
          <a:stretch>
            <a:fillRect/>
          </a:stretch>
        </p:blipFill>
        <p:spPr/>
      </p:pic>
      <p:pic>
        <p:nvPicPr>
          <p:cNvPr id="2" name="Image 1"/>
          <p:cNvPicPr>
            <a:picLocks noChangeAspect="1"/>
          </p:cNvPicPr>
          <p:nvPr/>
        </p:nvPicPr>
        <p:blipFill>
          <a:blip r:embed="rId4"/>
          <a:stretch>
            <a:fillRect/>
          </a:stretch>
        </p:blipFill>
        <p:spPr>
          <a:xfrm>
            <a:off x="1197868" y="4581128"/>
            <a:ext cx="9972675" cy="876300"/>
          </a:xfrm>
          <a:prstGeom prst="rect">
            <a:avLst/>
          </a:prstGeom>
        </p:spPr>
      </p:pic>
      <p:sp>
        <p:nvSpPr>
          <p:cNvPr id="3" name="ZoneTexte 2"/>
          <p:cNvSpPr txBox="1"/>
          <p:nvPr/>
        </p:nvSpPr>
        <p:spPr>
          <a:xfrm>
            <a:off x="8758708" y="5589240"/>
            <a:ext cx="1689693" cy="369332"/>
          </a:xfrm>
          <a:prstGeom prst="rect">
            <a:avLst/>
          </a:prstGeom>
          <a:noFill/>
        </p:spPr>
        <p:txBody>
          <a:bodyPr wrap="none" rtlCol="0">
            <a:spAutoFit/>
          </a:bodyPr>
          <a:lstStyle/>
          <a:p>
            <a:r>
              <a:rPr lang="fr-FR" i="1" dirty="0" smtClean="0">
                <a:solidFill>
                  <a:schemeClr val="bg1"/>
                </a:solidFill>
                <a:latin typeface="Arial Rounded MT Bold" panose="020F0704030504030204" pitchFamily="34" charset="0"/>
              </a:rPr>
              <a:t>Life </a:t>
            </a:r>
            <a:r>
              <a:rPr lang="fr-FR" i="1" dirty="0" err="1" smtClean="0">
                <a:solidFill>
                  <a:schemeClr val="bg1"/>
                </a:solidFill>
                <a:latin typeface="Arial Rounded MT Bold" panose="020F0704030504030204" pitchFamily="34" charset="0"/>
              </a:rPr>
              <a:t>is</a:t>
            </a:r>
            <a:r>
              <a:rPr lang="fr-FR" i="1" dirty="0" smtClean="0">
                <a:solidFill>
                  <a:schemeClr val="bg1"/>
                </a:solidFill>
                <a:latin typeface="Arial Rounded MT Bold" panose="020F0704030504030204" pitchFamily="34" charset="0"/>
              </a:rPr>
              <a:t> a party</a:t>
            </a:r>
            <a:endParaRPr lang="fr-FR" i="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134942645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710036" y="6150137"/>
            <a:ext cx="6735224" cy="591825"/>
          </a:xfrm>
          <a:prstGeom prst="rect">
            <a:avLst/>
          </a:prstGeom>
        </p:spPr>
      </p:pic>
      <p:sp>
        <p:nvSpPr>
          <p:cNvPr id="11" name="Rectangle 10"/>
          <p:cNvSpPr/>
          <p:nvPr/>
        </p:nvSpPr>
        <p:spPr>
          <a:xfrm>
            <a:off x="8168835" y="5404267"/>
            <a:ext cx="2317686" cy="369332"/>
          </a:xfrm>
          <a:prstGeom prst="rect">
            <a:avLst/>
          </a:prstGeom>
        </p:spPr>
        <p:txBody>
          <a:bodyPr wrap="none">
            <a:spAutoFit/>
          </a:bodyPr>
          <a:lstStyle/>
          <a:p>
            <a:r>
              <a:rPr lang="fr-FR" dirty="0">
                <a:solidFill>
                  <a:schemeClr val="bg1">
                    <a:lumMod val="50000"/>
                  </a:schemeClr>
                </a:solidFill>
              </a:rPr>
              <a:t>Vu dans la presse …</a:t>
            </a:r>
          </a:p>
        </p:txBody>
      </p:sp>
      <p:pic>
        <p:nvPicPr>
          <p:cNvPr id="12" name="Image 11"/>
          <p:cNvPicPr>
            <a:picLocks noChangeAspect="1"/>
          </p:cNvPicPr>
          <p:nvPr/>
        </p:nvPicPr>
        <p:blipFill>
          <a:blip r:embed="rId4"/>
          <a:stretch>
            <a:fillRect/>
          </a:stretch>
        </p:blipFill>
        <p:spPr>
          <a:xfrm rot="21051727">
            <a:off x="869811" y="656059"/>
            <a:ext cx="2953365" cy="2452481"/>
          </a:xfrm>
          <a:prstGeom prst="rect">
            <a:avLst/>
          </a:prstGeom>
        </p:spPr>
      </p:pic>
      <p:pic>
        <p:nvPicPr>
          <p:cNvPr id="14" name="Image 13"/>
          <p:cNvPicPr>
            <a:picLocks noChangeAspect="1"/>
          </p:cNvPicPr>
          <p:nvPr/>
        </p:nvPicPr>
        <p:blipFill>
          <a:blip r:embed="rId5"/>
          <a:stretch>
            <a:fillRect/>
          </a:stretch>
        </p:blipFill>
        <p:spPr>
          <a:xfrm>
            <a:off x="3780043" y="803687"/>
            <a:ext cx="1791514" cy="2927867"/>
          </a:xfrm>
          <a:prstGeom prst="rect">
            <a:avLst/>
          </a:prstGeom>
        </p:spPr>
      </p:pic>
      <p:pic>
        <p:nvPicPr>
          <p:cNvPr id="22" name="Image 21"/>
          <p:cNvPicPr>
            <a:picLocks noChangeAspect="1"/>
          </p:cNvPicPr>
          <p:nvPr/>
        </p:nvPicPr>
        <p:blipFill>
          <a:blip r:embed="rId6"/>
          <a:stretch>
            <a:fillRect/>
          </a:stretch>
        </p:blipFill>
        <p:spPr>
          <a:xfrm rot="16029126">
            <a:off x="2088504" y="2539991"/>
            <a:ext cx="2097226" cy="4149948"/>
          </a:xfrm>
          <a:prstGeom prst="rect">
            <a:avLst/>
          </a:prstGeom>
        </p:spPr>
      </p:pic>
      <p:pic>
        <p:nvPicPr>
          <p:cNvPr id="23" name="Image 22"/>
          <p:cNvPicPr>
            <a:picLocks noChangeAspect="1"/>
          </p:cNvPicPr>
          <p:nvPr/>
        </p:nvPicPr>
        <p:blipFill>
          <a:blip r:embed="rId7"/>
          <a:stretch>
            <a:fillRect/>
          </a:stretch>
        </p:blipFill>
        <p:spPr>
          <a:xfrm rot="5633337">
            <a:off x="5654402" y="271073"/>
            <a:ext cx="4304771" cy="4322929"/>
          </a:xfrm>
          <a:prstGeom prst="rect">
            <a:avLst/>
          </a:prstGeom>
        </p:spPr>
      </p:pic>
      <p:pic>
        <p:nvPicPr>
          <p:cNvPr id="24" name="Image 23"/>
          <p:cNvPicPr>
            <a:picLocks noChangeAspect="1"/>
          </p:cNvPicPr>
          <p:nvPr/>
        </p:nvPicPr>
        <p:blipFill>
          <a:blip r:embed="rId8"/>
          <a:stretch>
            <a:fillRect/>
          </a:stretch>
        </p:blipFill>
        <p:spPr>
          <a:xfrm rot="11283325">
            <a:off x="4797912" y="3962463"/>
            <a:ext cx="1887595" cy="2205908"/>
          </a:xfrm>
          <a:prstGeom prst="rect">
            <a:avLst/>
          </a:prstGeom>
        </p:spPr>
      </p:pic>
      <p:pic>
        <p:nvPicPr>
          <p:cNvPr id="25" name="Imag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30897">
            <a:off x="6678472" y="3529175"/>
            <a:ext cx="3796481" cy="1967611"/>
          </a:xfrm>
          <a:prstGeom prst="rect">
            <a:avLst/>
          </a:prstGeom>
        </p:spPr>
      </p:pic>
      <p:sp>
        <p:nvSpPr>
          <p:cNvPr id="10" name="ZoneTexte 9"/>
          <p:cNvSpPr txBox="1"/>
          <p:nvPr/>
        </p:nvSpPr>
        <p:spPr>
          <a:xfrm>
            <a:off x="9550796" y="6365403"/>
            <a:ext cx="1689693" cy="369332"/>
          </a:xfrm>
          <a:prstGeom prst="rect">
            <a:avLst/>
          </a:prstGeom>
          <a:noFill/>
        </p:spPr>
        <p:txBody>
          <a:bodyPr wrap="none" rtlCol="0">
            <a:spAutoFit/>
          </a:bodyPr>
          <a:lstStyle/>
          <a:p>
            <a:r>
              <a:rPr lang="fr-FR" i="1" dirty="0" smtClean="0">
                <a:solidFill>
                  <a:schemeClr val="bg1"/>
                </a:solidFill>
                <a:latin typeface="Arial Rounded MT Bold" panose="020F0704030504030204" pitchFamily="34" charset="0"/>
              </a:rPr>
              <a:t>Life </a:t>
            </a:r>
            <a:r>
              <a:rPr lang="fr-FR" i="1" dirty="0" err="1" smtClean="0">
                <a:solidFill>
                  <a:schemeClr val="bg1"/>
                </a:solidFill>
                <a:latin typeface="Arial Rounded MT Bold" panose="020F0704030504030204" pitchFamily="34" charset="0"/>
              </a:rPr>
              <a:t>is</a:t>
            </a:r>
            <a:r>
              <a:rPr lang="fr-FR" i="1" dirty="0" smtClean="0">
                <a:solidFill>
                  <a:schemeClr val="bg1"/>
                </a:solidFill>
                <a:latin typeface="Arial Rounded MT Bold" panose="020F0704030504030204" pitchFamily="34" charset="0"/>
              </a:rPr>
              <a:t> a party</a:t>
            </a:r>
            <a:endParaRPr lang="fr-FR" i="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4219283386"/>
      </p:ext>
    </p:extLst>
  </p:cSld>
  <p:clrMapOvr>
    <a:masterClrMapping/>
  </p:clrMapOvr>
  <mc:AlternateContent xmlns:mc="http://schemas.openxmlformats.org/markup-compatibility/2006" xmlns:p14="http://schemas.microsoft.com/office/powerpoint/2010/main">
    <mc:Choice Requires="p14">
      <p:transition spd="med" p14:dur="700" advClick="0" advTm="28000">
        <p:fade/>
      </p:transition>
    </mc:Choice>
    <mc:Fallback xmlns="">
      <p:transition spd="med" advClick="0" advTm="28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90997" y="836712"/>
            <a:ext cx="11161240" cy="3801041"/>
          </a:xfrm>
          <a:prstGeom prst="rect">
            <a:avLst/>
          </a:prstGeom>
        </p:spPr>
        <p:txBody>
          <a:bodyPr wrap="square">
            <a:spAutoFit/>
          </a:bodyPr>
          <a:lstStyle/>
          <a:p>
            <a:pPr algn="just"/>
            <a:r>
              <a:rPr lang="fr-FR" sz="1400" dirty="0" smtClean="0">
                <a:solidFill>
                  <a:schemeClr val="bg1">
                    <a:lumMod val="50000"/>
                  </a:schemeClr>
                </a:solidFill>
              </a:rPr>
              <a:t>Aujourd’hui</a:t>
            </a:r>
            <a:r>
              <a:rPr lang="fr-FR" sz="1400" dirty="0">
                <a:solidFill>
                  <a:schemeClr val="bg1">
                    <a:lumMod val="50000"/>
                  </a:schemeClr>
                </a:solidFill>
              </a:rPr>
              <a:t>, </a:t>
            </a:r>
            <a:r>
              <a:rPr lang="fr-FR" sz="1400" b="1" dirty="0">
                <a:solidFill>
                  <a:schemeClr val="bg1">
                    <a:lumMod val="50000"/>
                  </a:schemeClr>
                </a:solidFill>
              </a:rPr>
              <a:t>MYSTERE SWING </a:t>
            </a:r>
            <a:r>
              <a:rPr lang="fr-FR" sz="1400" b="1" dirty="0" smtClean="0">
                <a:solidFill>
                  <a:schemeClr val="bg1">
                    <a:lumMod val="50000"/>
                  </a:schemeClr>
                </a:solidFill>
              </a:rPr>
              <a:t>- Big Band « Life </a:t>
            </a:r>
            <a:r>
              <a:rPr lang="fr-FR" sz="1400" b="1" dirty="0" err="1" smtClean="0">
                <a:solidFill>
                  <a:schemeClr val="bg1">
                    <a:lumMod val="50000"/>
                  </a:schemeClr>
                </a:solidFill>
              </a:rPr>
              <a:t>is</a:t>
            </a:r>
            <a:r>
              <a:rPr lang="fr-FR" sz="1400" b="1" dirty="0" smtClean="0">
                <a:solidFill>
                  <a:schemeClr val="bg1">
                    <a:lumMod val="50000"/>
                  </a:schemeClr>
                </a:solidFill>
              </a:rPr>
              <a:t> a party » </a:t>
            </a:r>
            <a:r>
              <a:rPr lang="fr-FR" sz="1400" dirty="0" smtClean="0">
                <a:solidFill>
                  <a:schemeClr val="bg1">
                    <a:lumMod val="50000"/>
                  </a:schemeClr>
                </a:solidFill>
              </a:rPr>
              <a:t>est </a:t>
            </a:r>
            <a:r>
              <a:rPr lang="fr-FR" sz="1400" dirty="0">
                <a:solidFill>
                  <a:schemeClr val="bg1">
                    <a:lumMod val="50000"/>
                  </a:schemeClr>
                </a:solidFill>
              </a:rPr>
              <a:t>dirigé par Michel </a:t>
            </a:r>
            <a:r>
              <a:rPr lang="fr-FR" sz="1400" b="1" dirty="0">
                <a:solidFill>
                  <a:schemeClr val="bg1">
                    <a:lumMod val="50000"/>
                  </a:schemeClr>
                </a:solidFill>
              </a:rPr>
              <a:t>RODRIGUEZ</a:t>
            </a:r>
            <a:r>
              <a:rPr lang="fr-FR" sz="1400" dirty="0">
                <a:solidFill>
                  <a:schemeClr val="bg1">
                    <a:lumMod val="50000"/>
                  </a:schemeClr>
                </a:solidFill>
              </a:rPr>
              <a:t> (compositeur, arrangeur, saxophoniste et </a:t>
            </a:r>
            <a:r>
              <a:rPr lang="fr-FR" sz="1400" dirty="0" smtClean="0">
                <a:solidFill>
                  <a:schemeClr val="bg1">
                    <a:lumMod val="50000"/>
                  </a:schemeClr>
                </a:solidFill>
              </a:rPr>
              <a:t>pianiste).</a:t>
            </a:r>
            <a:endParaRPr lang="fr-FR" sz="1400" dirty="0">
              <a:solidFill>
                <a:schemeClr val="bg1">
                  <a:lumMod val="50000"/>
                </a:schemeClr>
              </a:solidFill>
            </a:endParaRPr>
          </a:p>
          <a:p>
            <a:endParaRPr lang="fr-FR" sz="1000" dirty="0">
              <a:solidFill>
                <a:schemeClr val="bg1">
                  <a:lumMod val="50000"/>
                </a:schemeClr>
              </a:solidFill>
            </a:endParaRPr>
          </a:p>
          <a:p>
            <a:r>
              <a:rPr lang="fr-FR" sz="1400" dirty="0">
                <a:solidFill>
                  <a:schemeClr val="bg1">
                    <a:lumMod val="50000"/>
                  </a:schemeClr>
                </a:solidFill>
              </a:rPr>
              <a:t>Voici les autres musiciens : </a:t>
            </a:r>
          </a:p>
          <a:p>
            <a:endParaRPr lang="fr-FR" sz="1000" dirty="0">
              <a:solidFill>
                <a:schemeClr val="bg1">
                  <a:lumMod val="50000"/>
                </a:schemeClr>
              </a:solidFill>
            </a:endParaRPr>
          </a:p>
          <a:p>
            <a:r>
              <a:rPr lang="fr-FR" sz="1400" dirty="0">
                <a:solidFill>
                  <a:schemeClr val="bg1">
                    <a:lumMod val="50000"/>
                  </a:schemeClr>
                </a:solidFill>
              </a:rPr>
              <a:t>Bernard </a:t>
            </a:r>
            <a:r>
              <a:rPr lang="fr-FR" sz="1400" b="1" dirty="0">
                <a:solidFill>
                  <a:schemeClr val="bg1">
                    <a:lumMod val="50000"/>
                  </a:schemeClr>
                </a:solidFill>
              </a:rPr>
              <a:t>AHRONIAN</a:t>
            </a:r>
            <a:r>
              <a:rPr lang="fr-FR" sz="1400" dirty="0">
                <a:solidFill>
                  <a:schemeClr val="bg1">
                    <a:lumMod val="50000"/>
                  </a:schemeClr>
                </a:solidFill>
              </a:rPr>
              <a:t> (as et </a:t>
            </a:r>
            <a:r>
              <a:rPr lang="fr-FR" sz="1400" dirty="0" err="1">
                <a:solidFill>
                  <a:schemeClr val="bg1">
                    <a:lumMod val="50000"/>
                  </a:schemeClr>
                </a:solidFill>
              </a:rPr>
              <a:t>fl</a:t>
            </a:r>
            <a:r>
              <a:rPr lang="fr-FR" sz="1400" dirty="0">
                <a:solidFill>
                  <a:schemeClr val="bg1">
                    <a:lumMod val="50000"/>
                  </a:schemeClr>
                </a:solidFill>
              </a:rPr>
              <a:t>)			Lionel </a:t>
            </a:r>
            <a:r>
              <a:rPr lang="fr-FR" sz="1400" b="1" dirty="0">
                <a:solidFill>
                  <a:schemeClr val="bg1">
                    <a:lumMod val="50000"/>
                  </a:schemeClr>
                </a:solidFill>
              </a:rPr>
              <a:t>KLEBINDER</a:t>
            </a:r>
            <a:r>
              <a:rPr lang="fr-FR" sz="1400" dirty="0">
                <a:solidFill>
                  <a:schemeClr val="bg1">
                    <a:lumMod val="50000"/>
                  </a:schemeClr>
                </a:solidFill>
              </a:rPr>
              <a:t> (</a:t>
            </a:r>
            <a:r>
              <a:rPr lang="fr-FR" sz="1400" dirty="0" err="1">
                <a:solidFill>
                  <a:schemeClr val="bg1">
                    <a:lumMod val="50000"/>
                  </a:schemeClr>
                </a:solidFill>
              </a:rPr>
              <a:t>tp</a:t>
            </a:r>
            <a:r>
              <a:rPr lang="fr-FR" sz="1400" dirty="0">
                <a:solidFill>
                  <a:schemeClr val="bg1">
                    <a:lumMod val="50000"/>
                  </a:schemeClr>
                </a:solidFill>
              </a:rPr>
              <a:t>)</a:t>
            </a:r>
          </a:p>
          <a:p>
            <a:r>
              <a:rPr lang="fr-FR" sz="1400" dirty="0">
                <a:solidFill>
                  <a:schemeClr val="bg1">
                    <a:lumMod val="50000"/>
                  </a:schemeClr>
                </a:solidFill>
              </a:rPr>
              <a:t>Thierry </a:t>
            </a:r>
            <a:r>
              <a:rPr lang="fr-FR" sz="1400" b="1" dirty="0">
                <a:solidFill>
                  <a:schemeClr val="bg1">
                    <a:lumMod val="50000"/>
                  </a:schemeClr>
                </a:solidFill>
              </a:rPr>
              <a:t>MEALLIER</a:t>
            </a:r>
            <a:r>
              <a:rPr lang="fr-FR" sz="1400" dirty="0">
                <a:solidFill>
                  <a:schemeClr val="bg1">
                    <a:lumMod val="50000"/>
                  </a:schemeClr>
                </a:solidFill>
              </a:rPr>
              <a:t> (as, </a:t>
            </a:r>
            <a:r>
              <a:rPr lang="fr-FR" sz="1400" dirty="0" err="1">
                <a:solidFill>
                  <a:schemeClr val="bg1">
                    <a:lumMod val="50000"/>
                  </a:schemeClr>
                </a:solidFill>
              </a:rPr>
              <a:t>ss</a:t>
            </a:r>
            <a:r>
              <a:rPr lang="fr-FR" sz="1400" dirty="0">
                <a:solidFill>
                  <a:schemeClr val="bg1">
                    <a:lumMod val="50000"/>
                  </a:schemeClr>
                </a:solidFill>
              </a:rPr>
              <a:t>)			Gilles </a:t>
            </a:r>
            <a:r>
              <a:rPr lang="fr-FR" sz="1400" b="1" dirty="0">
                <a:solidFill>
                  <a:schemeClr val="bg1">
                    <a:lumMod val="50000"/>
                  </a:schemeClr>
                </a:solidFill>
              </a:rPr>
              <a:t>COURBON</a:t>
            </a:r>
            <a:r>
              <a:rPr lang="fr-FR" sz="1400" dirty="0">
                <a:solidFill>
                  <a:schemeClr val="bg1">
                    <a:lumMod val="50000"/>
                  </a:schemeClr>
                </a:solidFill>
              </a:rPr>
              <a:t> (</a:t>
            </a:r>
            <a:r>
              <a:rPr lang="fr-FR" sz="1400" dirty="0" err="1">
                <a:solidFill>
                  <a:schemeClr val="bg1">
                    <a:lumMod val="50000"/>
                  </a:schemeClr>
                </a:solidFill>
              </a:rPr>
              <a:t>tp</a:t>
            </a:r>
            <a:r>
              <a:rPr lang="fr-FR" sz="1400" dirty="0">
                <a:solidFill>
                  <a:schemeClr val="bg1">
                    <a:lumMod val="50000"/>
                  </a:schemeClr>
                </a:solidFill>
              </a:rPr>
              <a:t>)</a:t>
            </a:r>
          </a:p>
          <a:p>
            <a:r>
              <a:rPr lang="fr-FR" sz="1400" dirty="0" smtClean="0">
                <a:solidFill>
                  <a:schemeClr val="bg1">
                    <a:lumMod val="50000"/>
                  </a:schemeClr>
                </a:solidFill>
              </a:rPr>
              <a:t>Adrien </a:t>
            </a:r>
            <a:r>
              <a:rPr lang="fr-FR" sz="1400" b="1" dirty="0" smtClean="0">
                <a:solidFill>
                  <a:schemeClr val="bg1">
                    <a:lumMod val="50000"/>
                  </a:schemeClr>
                </a:solidFill>
              </a:rPr>
              <a:t>BAILLY </a:t>
            </a:r>
            <a:r>
              <a:rPr lang="fr-FR" sz="1400" dirty="0" smtClean="0">
                <a:solidFill>
                  <a:schemeClr val="bg1">
                    <a:lumMod val="50000"/>
                  </a:schemeClr>
                </a:solidFill>
              </a:rPr>
              <a:t>(</a:t>
            </a:r>
            <a:r>
              <a:rPr lang="fr-FR" sz="1400" dirty="0" err="1" smtClean="0">
                <a:solidFill>
                  <a:schemeClr val="bg1">
                    <a:lumMod val="50000"/>
                  </a:schemeClr>
                </a:solidFill>
              </a:rPr>
              <a:t>ts</a:t>
            </a:r>
            <a:r>
              <a:rPr lang="fr-FR" sz="1400" dirty="0">
                <a:solidFill>
                  <a:schemeClr val="bg1">
                    <a:lumMod val="50000"/>
                  </a:schemeClr>
                </a:solidFill>
              </a:rPr>
              <a:t>, </a:t>
            </a:r>
            <a:r>
              <a:rPr lang="fr-FR" sz="1400" dirty="0" err="1">
                <a:solidFill>
                  <a:schemeClr val="bg1">
                    <a:lumMod val="50000"/>
                  </a:schemeClr>
                </a:solidFill>
              </a:rPr>
              <a:t>fl</a:t>
            </a:r>
            <a:r>
              <a:rPr lang="fr-FR" sz="1400" dirty="0">
                <a:solidFill>
                  <a:schemeClr val="bg1">
                    <a:lumMod val="50000"/>
                  </a:schemeClr>
                </a:solidFill>
              </a:rPr>
              <a:t>)			</a:t>
            </a:r>
            <a:r>
              <a:rPr lang="fr-FR" sz="1400" dirty="0" smtClean="0">
                <a:solidFill>
                  <a:schemeClr val="bg1">
                    <a:lumMod val="50000"/>
                  </a:schemeClr>
                </a:solidFill>
              </a:rPr>
              <a:t>	Cédric </a:t>
            </a:r>
            <a:r>
              <a:rPr lang="fr-FR" sz="1400" b="1" dirty="0">
                <a:solidFill>
                  <a:schemeClr val="bg1">
                    <a:lumMod val="50000"/>
                  </a:schemeClr>
                </a:solidFill>
              </a:rPr>
              <a:t>CROUZET</a:t>
            </a:r>
            <a:r>
              <a:rPr lang="fr-FR" sz="1400" dirty="0">
                <a:solidFill>
                  <a:schemeClr val="bg1">
                    <a:lumMod val="50000"/>
                  </a:schemeClr>
                </a:solidFill>
              </a:rPr>
              <a:t> (</a:t>
            </a:r>
            <a:r>
              <a:rPr lang="fr-FR" sz="1400" dirty="0" err="1">
                <a:solidFill>
                  <a:schemeClr val="bg1">
                    <a:lumMod val="50000"/>
                  </a:schemeClr>
                </a:solidFill>
              </a:rPr>
              <a:t>tp</a:t>
            </a:r>
            <a:r>
              <a:rPr lang="fr-FR" sz="1400" dirty="0">
                <a:solidFill>
                  <a:schemeClr val="bg1">
                    <a:lumMod val="50000"/>
                  </a:schemeClr>
                </a:solidFill>
              </a:rPr>
              <a:t>)</a:t>
            </a:r>
          </a:p>
          <a:p>
            <a:r>
              <a:rPr lang="fr-FR" sz="1400" dirty="0">
                <a:solidFill>
                  <a:schemeClr val="bg1">
                    <a:lumMod val="50000"/>
                  </a:schemeClr>
                </a:solidFill>
              </a:rPr>
              <a:t>Gilles </a:t>
            </a:r>
            <a:r>
              <a:rPr lang="fr-FR" sz="1400" b="1" dirty="0">
                <a:solidFill>
                  <a:schemeClr val="bg1">
                    <a:lumMod val="50000"/>
                  </a:schemeClr>
                </a:solidFill>
              </a:rPr>
              <a:t>GAVIOT-BLANC</a:t>
            </a:r>
            <a:r>
              <a:rPr lang="fr-FR" sz="1400" dirty="0">
                <a:solidFill>
                  <a:schemeClr val="bg1">
                    <a:lumMod val="50000"/>
                  </a:schemeClr>
                </a:solidFill>
              </a:rPr>
              <a:t> (</a:t>
            </a:r>
            <a:r>
              <a:rPr lang="fr-FR" sz="1400" dirty="0" err="1">
                <a:solidFill>
                  <a:schemeClr val="bg1">
                    <a:lumMod val="50000"/>
                  </a:schemeClr>
                </a:solidFill>
              </a:rPr>
              <a:t>ts</a:t>
            </a:r>
            <a:r>
              <a:rPr lang="fr-FR" sz="1400" dirty="0">
                <a:solidFill>
                  <a:schemeClr val="bg1">
                    <a:lumMod val="50000"/>
                  </a:schemeClr>
                </a:solidFill>
              </a:rPr>
              <a:t>, cl)			Jacky </a:t>
            </a:r>
            <a:r>
              <a:rPr lang="fr-FR" sz="1400" b="1" dirty="0">
                <a:solidFill>
                  <a:schemeClr val="bg1">
                    <a:lumMod val="50000"/>
                  </a:schemeClr>
                </a:solidFill>
              </a:rPr>
              <a:t>BERTHINIER</a:t>
            </a:r>
            <a:r>
              <a:rPr lang="fr-FR" sz="1400" dirty="0">
                <a:solidFill>
                  <a:schemeClr val="bg1">
                    <a:lumMod val="50000"/>
                  </a:schemeClr>
                </a:solidFill>
              </a:rPr>
              <a:t> (</a:t>
            </a:r>
            <a:r>
              <a:rPr lang="fr-FR" sz="1400" dirty="0" err="1">
                <a:solidFill>
                  <a:schemeClr val="bg1">
                    <a:lumMod val="50000"/>
                  </a:schemeClr>
                </a:solidFill>
              </a:rPr>
              <a:t>tp</a:t>
            </a:r>
            <a:r>
              <a:rPr lang="fr-FR" sz="1400" dirty="0">
                <a:solidFill>
                  <a:schemeClr val="bg1">
                    <a:lumMod val="50000"/>
                  </a:schemeClr>
                </a:solidFill>
              </a:rPr>
              <a:t>)</a:t>
            </a:r>
          </a:p>
          <a:p>
            <a:r>
              <a:rPr lang="fr-FR" sz="1400" dirty="0">
                <a:solidFill>
                  <a:schemeClr val="bg1">
                    <a:lumMod val="50000"/>
                  </a:schemeClr>
                </a:solidFill>
              </a:rPr>
              <a:t>Gilbert </a:t>
            </a:r>
            <a:r>
              <a:rPr lang="fr-FR" sz="1400" b="1" dirty="0">
                <a:solidFill>
                  <a:schemeClr val="bg1">
                    <a:lumMod val="50000"/>
                  </a:schemeClr>
                </a:solidFill>
              </a:rPr>
              <a:t>TIEZZI</a:t>
            </a:r>
            <a:r>
              <a:rPr lang="fr-FR" sz="1400" dirty="0">
                <a:solidFill>
                  <a:schemeClr val="bg1">
                    <a:lumMod val="50000"/>
                  </a:schemeClr>
                </a:solidFill>
              </a:rPr>
              <a:t> (bs</a:t>
            </a:r>
            <a:r>
              <a:rPr lang="fr-FR" sz="1400" dirty="0" smtClean="0">
                <a:solidFill>
                  <a:schemeClr val="bg1">
                    <a:lumMod val="50000"/>
                  </a:schemeClr>
                </a:solidFill>
              </a:rPr>
              <a:t>)</a:t>
            </a:r>
          </a:p>
          <a:p>
            <a:r>
              <a:rPr lang="fr-FR" sz="1400" dirty="0">
                <a:solidFill>
                  <a:schemeClr val="bg1">
                    <a:lumMod val="50000"/>
                  </a:schemeClr>
                </a:solidFill>
              </a:rPr>
              <a:t>				</a:t>
            </a:r>
          </a:p>
          <a:p>
            <a:r>
              <a:rPr lang="fr-FR" sz="1400" dirty="0" err="1">
                <a:solidFill>
                  <a:schemeClr val="bg1">
                    <a:lumMod val="50000"/>
                  </a:schemeClr>
                </a:solidFill>
              </a:rPr>
              <a:t>Eric</a:t>
            </a:r>
            <a:r>
              <a:rPr lang="fr-FR" sz="1400" dirty="0">
                <a:solidFill>
                  <a:schemeClr val="bg1">
                    <a:lumMod val="50000"/>
                  </a:schemeClr>
                </a:solidFill>
              </a:rPr>
              <a:t> </a:t>
            </a:r>
            <a:r>
              <a:rPr lang="fr-FR" sz="1400" b="1" dirty="0">
                <a:solidFill>
                  <a:schemeClr val="bg1">
                    <a:lumMod val="50000"/>
                  </a:schemeClr>
                </a:solidFill>
              </a:rPr>
              <a:t>VIRETON</a:t>
            </a:r>
            <a:r>
              <a:rPr lang="fr-FR" sz="1400" dirty="0">
                <a:solidFill>
                  <a:schemeClr val="bg1">
                    <a:lumMod val="50000"/>
                  </a:schemeClr>
                </a:solidFill>
              </a:rPr>
              <a:t> (</a:t>
            </a:r>
            <a:r>
              <a:rPr lang="fr-FR" sz="1400" dirty="0" err="1">
                <a:solidFill>
                  <a:schemeClr val="bg1">
                    <a:lumMod val="50000"/>
                  </a:schemeClr>
                </a:solidFill>
              </a:rPr>
              <a:t>tb</a:t>
            </a:r>
            <a:r>
              <a:rPr lang="fr-FR" sz="1400" dirty="0">
                <a:solidFill>
                  <a:schemeClr val="bg1">
                    <a:lumMod val="50000"/>
                  </a:schemeClr>
                </a:solidFill>
              </a:rPr>
              <a:t>)				Denis </a:t>
            </a:r>
            <a:r>
              <a:rPr lang="fr-FR" sz="1400" b="1" dirty="0">
                <a:solidFill>
                  <a:schemeClr val="bg1">
                    <a:lumMod val="50000"/>
                  </a:schemeClr>
                </a:solidFill>
              </a:rPr>
              <a:t>PEILLOT</a:t>
            </a:r>
            <a:r>
              <a:rPr lang="fr-FR" sz="1400" dirty="0">
                <a:solidFill>
                  <a:schemeClr val="bg1">
                    <a:lumMod val="50000"/>
                  </a:schemeClr>
                </a:solidFill>
              </a:rPr>
              <a:t> (p)</a:t>
            </a:r>
          </a:p>
          <a:p>
            <a:r>
              <a:rPr lang="fr-FR" sz="1400" dirty="0">
                <a:solidFill>
                  <a:schemeClr val="bg1">
                    <a:lumMod val="50000"/>
                  </a:schemeClr>
                </a:solidFill>
              </a:rPr>
              <a:t>Jean-Christophe </a:t>
            </a:r>
            <a:r>
              <a:rPr lang="fr-FR" sz="1400" b="1" dirty="0">
                <a:solidFill>
                  <a:schemeClr val="bg1">
                    <a:lumMod val="50000"/>
                  </a:schemeClr>
                </a:solidFill>
              </a:rPr>
              <a:t>FESSIEUX</a:t>
            </a:r>
            <a:r>
              <a:rPr lang="fr-FR" sz="1400" dirty="0">
                <a:solidFill>
                  <a:schemeClr val="bg1">
                    <a:lumMod val="50000"/>
                  </a:schemeClr>
                </a:solidFill>
              </a:rPr>
              <a:t> (</a:t>
            </a:r>
            <a:r>
              <a:rPr lang="fr-FR" sz="1400" dirty="0" err="1">
                <a:solidFill>
                  <a:schemeClr val="bg1">
                    <a:lumMod val="50000"/>
                  </a:schemeClr>
                </a:solidFill>
              </a:rPr>
              <a:t>tb</a:t>
            </a:r>
            <a:r>
              <a:rPr lang="fr-FR" sz="1400" dirty="0">
                <a:solidFill>
                  <a:schemeClr val="bg1">
                    <a:lumMod val="50000"/>
                  </a:schemeClr>
                </a:solidFill>
              </a:rPr>
              <a:t>)			Bruno </a:t>
            </a:r>
            <a:r>
              <a:rPr lang="fr-FR" sz="1400" b="1" dirty="0">
                <a:solidFill>
                  <a:schemeClr val="bg1">
                    <a:lumMod val="50000"/>
                  </a:schemeClr>
                </a:solidFill>
              </a:rPr>
              <a:t>SIMON</a:t>
            </a:r>
            <a:r>
              <a:rPr lang="fr-FR" sz="1400" dirty="0">
                <a:solidFill>
                  <a:schemeClr val="bg1">
                    <a:lumMod val="50000"/>
                  </a:schemeClr>
                </a:solidFill>
              </a:rPr>
              <a:t> (g)</a:t>
            </a:r>
          </a:p>
          <a:p>
            <a:r>
              <a:rPr lang="fr-FR" sz="1400" dirty="0">
                <a:solidFill>
                  <a:schemeClr val="bg1">
                    <a:lumMod val="50000"/>
                  </a:schemeClr>
                </a:solidFill>
              </a:rPr>
              <a:t>Philippe </a:t>
            </a:r>
            <a:r>
              <a:rPr lang="fr-FR" sz="1400" b="1" dirty="0">
                <a:solidFill>
                  <a:schemeClr val="bg1">
                    <a:lumMod val="50000"/>
                  </a:schemeClr>
                </a:solidFill>
              </a:rPr>
              <a:t>GOUFFRAND</a:t>
            </a:r>
            <a:r>
              <a:rPr lang="fr-FR" sz="1400" dirty="0">
                <a:solidFill>
                  <a:schemeClr val="bg1">
                    <a:lumMod val="50000"/>
                  </a:schemeClr>
                </a:solidFill>
              </a:rPr>
              <a:t> (</a:t>
            </a:r>
            <a:r>
              <a:rPr lang="fr-FR" sz="1400" dirty="0" err="1">
                <a:solidFill>
                  <a:schemeClr val="bg1">
                    <a:lumMod val="50000"/>
                  </a:schemeClr>
                </a:solidFill>
              </a:rPr>
              <a:t>tb</a:t>
            </a:r>
            <a:r>
              <a:rPr lang="fr-FR" sz="1400" dirty="0">
                <a:solidFill>
                  <a:schemeClr val="bg1">
                    <a:lumMod val="50000"/>
                  </a:schemeClr>
                </a:solidFill>
              </a:rPr>
              <a:t>)			Arnaud </a:t>
            </a:r>
            <a:r>
              <a:rPr lang="fr-FR" sz="1400" b="1" dirty="0">
                <a:solidFill>
                  <a:schemeClr val="bg1">
                    <a:lumMod val="50000"/>
                  </a:schemeClr>
                </a:solidFill>
              </a:rPr>
              <a:t>PERRET</a:t>
            </a:r>
            <a:r>
              <a:rPr lang="fr-FR" sz="1400" dirty="0">
                <a:solidFill>
                  <a:schemeClr val="bg1">
                    <a:lumMod val="50000"/>
                  </a:schemeClr>
                </a:solidFill>
              </a:rPr>
              <a:t> (cb, </a:t>
            </a:r>
            <a:r>
              <a:rPr lang="fr-FR" sz="1400" dirty="0" err="1">
                <a:solidFill>
                  <a:schemeClr val="bg1">
                    <a:lumMod val="50000"/>
                  </a:schemeClr>
                </a:solidFill>
              </a:rPr>
              <a:t>eb</a:t>
            </a:r>
            <a:r>
              <a:rPr lang="fr-FR" sz="1400" dirty="0">
                <a:solidFill>
                  <a:schemeClr val="bg1">
                    <a:lumMod val="50000"/>
                  </a:schemeClr>
                </a:solidFill>
              </a:rPr>
              <a:t>)</a:t>
            </a:r>
          </a:p>
          <a:p>
            <a:r>
              <a:rPr lang="fr-FR" sz="1400" dirty="0">
                <a:solidFill>
                  <a:schemeClr val="bg1">
                    <a:lumMod val="50000"/>
                  </a:schemeClr>
                </a:solidFill>
              </a:rPr>
              <a:t>Daniel </a:t>
            </a:r>
            <a:r>
              <a:rPr lang="fr-FR" sz="1400" b="1" dirty="0">
                <a:solidFill>
                  <a:schemeClr val="bg1">
                    <a:lumMod val="50000"/>
                  </a:schemeClr>
                </a:solidFill>
              </a:rPr>
              <a:t>ROCHIGNEUX</a:t>
            </a:r>
            <a:r>
              <a:rPr lang="fr-FR" sz="1400" dirty="0">
                <a:solidFill>
                  <a:schemeClr val="bg1">
                    <a:lumMod val="50000"/>
                  </a:schemeClr>
                </a:solidFill>
              </a:rPr>
              <a:t> (b-</a:t>
            </a:r>
            <a:r>
              <a:rPr lang="fr-FR" sz="1400" dirty="0" err="1">
                <a:solidFill>
                  <a:schemeClr val="bg1">
                    <a:lumMod val="50000"/>
                  </a:schemeClr>
                </a:solidFill>
              </a:rPr>
              <a:t>tb</a:t>
            </a:r>
            <a:r>
              <a:rPr lang="fr-FR" sz="1400" dirty="0">
                <a:solidFill>
                  <a:schemeClr val="bg1">
                    <a:lumMod val="50000"/>
                  </a:schemeClr>
                </a:solidFill>
              </a:rPr>
              <a:t>)			Mathéo </a:t>
            </a:r>
            <a:r>
              <a:rPr lang="fr-FR" sz="1400" b="1" dirty="0">
                <a:solidFill>
                  <a:schemeClr val="bg1">
                    <a:lumMod val="50000"/>
                  </a:schemeClr>
                </a:solidFill>
              </a:rPr>
              <a:t>CIESLA</a:t>
            </a:r>
            <a:r>
              <a:rPr lang="fr-FR" sz="1400" dirty="0">
                <a:solidFill>
                  <a:schemeClr val="bg1">
                    <a:lumMod val="50000"/>
                  </a:schemeClr>
                </a:solidFill>
              </a:rPr>
              <a:t> (</a:t>
            </a:r>
            <a:r>
              <a:rPr lang="fr-FR" sz="1400" dirty="0" err="1">
                <a:solidFill>
                  <a:schemeClr val="bg1">
                    <a:lumMod val="50000"/>
                  </a:schemeClr>
                </a:solidFill>
              </a:rPr>
              <a:t>dr</a:t>
            </a:r>
            <a:r>
              <a:rPr lang="fr-FR" sz="1400" dirty="0">
                <a:solidFill>
                  <a:schemeClr val="bg1">
                    <a:lumMod val="50000"/>
                  </a:schemeClr>
                </a:solidFill>
              </a:rPr>
              <a:t>)</a:t>
            </a:r>
            <a:r>
              <a:rPr lang="fr-FR" sz="1100" dirty="0">
                <a:solidFill>
                  <a:schemeClr val="bg1">
                    <a:lumMod val="50000"/>
                  </a:schemeClr>
                </a:solidFill>
              </a:rPr>
              <a:t> </a:t>
            </a:r>
          </a:p>
          <a:p>
            <a:endParaRPr lang="fr-FR" sz="1100" dirty="0">
              <a:solidFill>
                <a:schemeClr val="bg1">
                  <a:lumMod val="50000"/>
                </a:schemeClr>
              </a:solidFill>
            </a:endParaRPr>
          </a:p>
          <a:p>
            <a:r>
              <a:rPr lang="fr-FR" sz="1400" dirty="0">
                <a:solidFill>
                  <a:schemeClr val="bg1">
                    <a:lumMod val="50000"/>
                  </a:schemeClr>
                </a:solidFill>
              </a:rPr>
              <a:t>et Daniel </a:t>
            </a:r>
            <a:r>
              <a:rPr lang="fr-FR" sz="1400" b="1" dirty="0">
                <a:solidFill>
                  <a:schemeClr val="bg1">
                    <a:lumMod val="50000"/>
                  </a:schemeClr>
                </a:solidFill>
              </a:rPr>
              <a:t>BEGUIN</a:t>
            </a:r>
            <a:r>
              <a:rPr lang="fr-FR" sz="1400" dirty="0">
                <a:solidFill>
                  <a:schemeClr val="bg1">
                    <a:lumMod val="50000"/>
                  </a:schemeClr>
                </a:solidFill>
              </a:rPr>
              <a:t> (</a:t>
            </a:r>
            <a:r>
              <a:rPr lang="fr-FR" sz="1400" dirty="0" err="1">
                <a:solidFill>
                  <a:schemeClr val="bg1">
                    <a:lumMod val="50000"/>
                  </a:schemeClr>
                </a:solidFill>
              </a:rPr>
              <a:t>voc</a:t>
            </a:r>
            <a:r>
              <a:rPr lang="fr-FR" sz="1400" dirty="0" smtClean="0">
                <a:solidFill>
                  <a:schemeClr val="bg1">
                    <a:lumMod val="50000"/>
                  </a:schemeClr>
                </a:solidFill>
              </a:rPr>
              <a:t>)</a:t>
            </a:r>
          </a:p>
          <a:p>
            <a:endParaRPr lang="fr-FR" sz="1400" dirty="0">
              <a:solidFill>
                <a:schemeClr val="bg1">
                  <a:lumMod val="50000"/>
                </a:schemeClr>
              </a:solidFill>
            </a:endParaRPr>
          </a:p>
        </p:txBody>
      </p:sp>
      <p:pic>
        <p:nvPicPr>
          <p:cNvPr id="5" name="Image 4"/>
          <p:cNvPicPr>
            <a:picLocks noChangeAspect="1"/>
          </p:cNvPicPr>
          <p:nvPr/>
        </p:nvPicPr>
        <p:blipFill>
          <a:blip r:embed="rId3"/>
          <a:stretch>
            <a:fillRect/>
          </a:stretch>
        </p:blipFill>
        <p:spPr>
          <a:xfrm>
            <a:off x="2710036" y="6150137"/>
            <a:ext cx="6735224" cy="591825"/>
          </a:xfrm>
          <a:prstGeom prst="rect">
            <a:avLst/>
          </a:prstGeom>
        </p:spPr>
      </p:pic>
      <p:sp>
        <p:nvSpPr>
          <p:cNvPr id="4" name="ZoneTexte 3"/>
          <p:cNvSpPr txBox="1"/>
          <p:nvPr/>
        </p:nvSpPr>
        <p:spPr>
          <a:xfrm>
            <a:off x="9550796" y="6365403"/>
            <a:ext cx="1689693" cy="369332"/>
          </a:xfrm>
          <a:prstGeom prst="rect">
            <a:avLst/>
          </a:prstGeom>
          <a:noFill/>
        </p:spPr>
        <p:txBody>
          <a:bodyPr wrap="none" rtlCol="0">
            <a:spAutoFit/>
          </a:bodyPr>
          <a:lstStyle/>
          <a:p>
            <a:r>
              <a:rPr lang="fr-FR" i="1" dirty="0" smtClean="0">
                <a:solidFill>
                  <a:schemeClr val="bg1"/>
                </a:solidFill>
                <a:latin typeface="Arial Rounded MT Bold" panose="020F0704030504030204" pitchFamily="34" charset="0"/>
              </a:rPr>
              <a:t>Life </a:t>
            </a:r>
            <a:r>
              <a:rPr lang="fr-FR" i="1" dirty="0" err="1" smtClean="0">
                <a:solidFill>
                  <a:schemeClr val="bg1"/>
                </a:solidFill>
                <a:latin typeface="Arial Rounded MT Bold" panose="020F0704030504030204" pitchFamily="34" charset="0"/>
              </a:rPr>
              <a:t>is</a:t>
            </a:r>
            <a:r>
              <a:rPr lang="fr-FR" i="1" dirty="0" smtClean="0">
                <a:solidFill>
                  <a:schemeClr val="bg1"/>
                </a:solidFill>
                <a:latin typeface="Arial Rounded MT Bold" panose="020F0704030504030204" pitchFamily="34" charset="0"/>
              </a:rPr>
              <a:t> a party</a:t>
            </a:r>
            <a:endParaRPr lang="fr-FR" i="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553036158"/>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989956" y="268156"/>
            <a:ext cx="8949327" cy="5040560"/>
          </a:xfrm>
          <a:prstGeom prst="rect">
            <a:avLst/>
          </a:prstGeom>
        </p:spPr>
      </p:pic>
      <p:sp>
        <p:nvSpPr>
          <p:cNvPr id="6" name="Rectangle 5"/>
          <p:cNvSpPr/>
          <p:nvPr/>
        </p:nvSpPr>
        <p:spPr>
          <a:xfrm>
            <a:off x="230046" y="83490"/>
            <a:ext cx="1471878" cy="369332"/>
          </a:xfrm>
          <a:prstGeom prst="rect">
            <a:avLst/>
          </a:prstGeom>
        </p:spPr>
        <p:txBody>
          <a:bodyPr wrap="none">
            <a:spAutoFit/>
          </a:bodyPr>
          <a:lstStyle/>
          <a:p>
            <a:r>
              <a:rPr lang="fr-FR" dirty="0" smtClean="0">
                <a:solidFill>
                  <a:schemeClr val="bg1">
                    <a:lumMod val="50000"/>
                  </a:schemeClr>
                </a:solidFill>
              </a:rPr>
              <a:t>Plan de scène</a:t>
            </a:r>
            <a:endParaRPr lang="fr-FR" dirty="0">
              <a:solidFill>
                <a:schemeClr val="bg1">
                  <a:lumMod val="50000"/>
                </a:schemeClr>
              </a:solidFill>
            </a:endParaRPr>
          </a:p>
        </p:txBody>
      </p:sp>
      <p:sp>
        <p:nvSpPr>
          <p:cNvPr id="7" name="ZoneTexte 6"/>
          <p:cNvSpPr txBox="1"/>
          <p:nvPr/>
        </p:nvSpPr>
        <p:spPr>
          <a:xfrm>
            <a:off x="1701924" y="5488714"/>
            <a:ext cx="8828312" cy="400110"/>
          </a:xfrm>
          <a:prstGeom prst="rect">
            <a:avLst/>
          </a:prstGeom>
          <a:noFill/>
        </p:spPr>
        <p:txBody>
          <a:bodyPr wrap="square" rtlCol="0">
            <a:spAutoFit/>
          </a:bodyPr>
          <a:lstStyle/>
          <a:p>
            <a:r>
              <a:rPr lang="fr-FR" sz="1000" b="1" dirty="0" smtClean="0">
                <a:solidFill>
                  <a:schemeClr val="bg1">
                    <a:lumMod val="50000"/>
                  </a:schemeClr>
                </a:solidFill>
              </a:rPr>
              <a:t>Installation</a:t>
            </a:r>
            <a:r>
              <a:rPr lang="fr-FR" sz="1000" dirty="0" smtClean="0">
                <a:solidFill>
                  <a:schemeClr val="bg1">
                    <a:lumMod val="50000"/>
                  </a:schemeClr>
                </a:solidFill>
              </a:rPr>
              <a:t> : Estrades pour Trompettes et Trombones                   </a:t>
            </a:r>
            <a:r>
              <a:rPr lang="fr-FR" sz="1000" b="1" dirty="0" smtClean="0">
                <a:solidFill>
                  <a:schemeClr val="bg1">
                    <a:lumMod val="50000"/>
                  </a:schemeClr>
                </a:solidFill>
              </a:rPr>
              <a:t>Son</a:t>
            </a:r>
            <a:r>
              <a:rPr lang="fr-FR" sz="1000" dirty="0" smtClean="0">
                <a:solidFill>
                  <a:schemeClr val="bg1">
                    <a:lumMod val="50000"/>
                  </a:schemeClr>
                </a:solidFill>
              </a:rPr>
              <a:t> : 18 micros dont un </a:t>
            </a:r>
            <a:r>
              <a:rPr lang="fr-FR" sz="1000" dirty="0" err="1" smtClean="0">
                <a:solidFill>
                  <a:schemeClr val="bg1">
                    <a:lumMod val="50000"/>
                  </a:schemeClr>
                </a:solidFill>
              </a:rPr>
              <a:t>Shure</a:t>
            </a:r>
            <a:r>
              <a:rPr lang="fr-FR" sz="1000" dirty="0" smtClean="0">
                <a:solidFill>
                  <a:schemeClr val="bg1">
                    <a:lumMod val="50000"/>
                  </a:schemeClr>
                </a:solidFill>
              </a:rPr>
              <a:t> Beta 58 pour le chant, 3 amplis (clavier, guitare, basse) + 4 retours scène</a:t>
            </a:r>
          </a:p>
          <a:p>
            <a:r>
              <a:rPr lang="fr-FR" sz="1000" b="1" dirty="0" smtClean="0">
                <a:solidFill>
                  <a:schemeClr val="bg1">
                    <a:lumMod val="50000"/>
                  </a:schemeClr>
                </a:solidFill>
              </a:rPr>
              <a:t>Instruments</a:t>
            </a:r>
            <a:r>
              <a:rPr lang="fr-FR" sz="1000" dirty="0" smtClean="0">
                <a:solidFill>
                  <a:schemeClr val="bg1">
                    <a:lumMod val="50000"/>
                  </a:schemeClr>
                </a:solidFill>
              </a:rPr>
              <a:t> : piano + batterie		                    </a:t>
            </a:r>
            <a:r>
              <a:rPr lang="fr-FR" sz="1000" b="1" dirty="0" smtClean="0">
                <a:solidFill>
                  <a:schemeClr val="bg1">
                    <a:lumMod val="50000"/>
                  </a:schemeClr>
                </a:solidFill>
              </a:rPr>
              <a:t>Divers</a:t>
            </a:r>
            <a:r>
              <a:rPr lang="fr-FR" sz="1000" dirty="0" smtClean="0">
                <a:solidFill>
                  <a:schemeClr val="bg1">
                    <a:lumMod val="50000"/>
                  </a:schemeClr>
                </a:solidFill>
              </a:rPr>
              <a:t> : 18 chaises (+ 4 si option Cordes), 13 pupitres (sauf saxophones) (+4 si option Cordes)</a:t>
            </a:r>
            <a:endParaRPr lang="fr-FR" sz="1000" dirty="0">
              <a:solidFill>
                <a:schemeClr val="bg1">
                  <a:lumMod val="50000"/>
                </a:schemeClr>
              </a:solidFill>
            </a:endParaRPr>
          </a:p>
        </p:txBody>
      </p:sp>
      <p:pic>
        <p:nvPicPr>
          <p:cNvPr id="8" name="Image 7"/>
          <p:cNvPicPr>
            <a:picLocks noChangeAspect="1"/>
          </p:cNvPicPr>
          <p:nvPr/>
        </p:nvPicPr>
        <p:blipFill>
          <a:blip r:embed="rId4"/>
          <a:stretch>
            <a:fillRect/>
          </a:stretch>
        </p:blipFill>
        <p:spPr>
          <a:xfrm>
            <a:off x="2710036" y="6150137"/>
            <a:ext cx="6735224" cy="591825"/>
          </a:xfrm>
          <a:prstGeom prst="rect">
            <a:avLst/>
          </a:prstGeom>
        </p:spPr>
      </p:pic>
      <p:sp>
        <p:nvSpPr>
          <p:cNvPr id="9" name="ZoneTexte 8"/>
          <p:cNvSpPr txBox="1"/>
          <p:nvPr/>
        </p:nvSpPr>
        <p:spPr>
          <a:xfrm>
            <a:off x="9550796" y="6365403"/>
            <a:ext cx="1689693" cy="369332"/>
          </a:xfrm>
          <a:prstGeom prst="rect">
            <a:avLst/>
          </a:prstGeom>
          <a:noFill/>
        </p:spPr>
        <p:txBody>
          <a:bodyPr wrap="none" rtlCol="0">
            <a:spAutoFit/>
          </a:bodyPr>
          <a:lstStyle/>
          <a:p>
            <a:r>
              <a:rPr lang="fr-FR" i="1" dirty="0" smtClean="0">
                <a:solidFill>
                  <a:schemeClr val="bg1"/>
                </a:solidFill>
                <a:latin typeface="Arial Rounded MT Bold" panose="020F0704030504030204" pitchFamily="34" charset="0"/>
              </a:rPr>
              <a:t>Life </a:t>
            </a:r>
            <a:r>
              <a:rPr lang="fr-FR" i="1" dirty="0" err="1" smtClean="0">
                <a:solidFill>
                  <a:schemeClr val="bg1"/>
                </a:solidFill>
                <a:latin typeface="Arial Rounded MT Bold" panose="020F0704030504030204" pitchFamily="34" charset="0"/>
              </a:rPr>
              <a:t>is</a:t>
            </a:r>
            <a:r>
              <a:rPr lang="fr-FR" i="1" dirty="0" smtClean="0">
                <a:solidFill>
                  <a:schemeClr val="bg1"/>
                </a:solidFill>
                <a:latin typeface="Arial Rounded MT Bold" panose="020F0704030504030204" pitchFamily="34" charset="0"/>
              </a:rPr>
              <a:t> a party</a:t>
            </a:r>
            <a:endParaRPr lang="fr-FR" i="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4179209792"/>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2710036" y="6150137"/>
            <a:ext cx="6735224" cy="591825"/>
          </a:xfrm>
          <a:prstGeom prst="rect">
            <a:avLst/>
          </a:prstGeom>
        </p:spPr>
      </p:pic>
      <p:sp>
        <p:nvSpPr>
          <p:cNvPr id="7" name="Rectangle 6"/>
          <p:cNvSpPr/>
          <p:nvPr/>
        </p:nvSpPr>
        <p:spPr>
          <a:xfrm>
            <a:off x="5922378" y="4770194"/>
            <a:ext cx="4083169" cy="646331"/>
          </a:xfrm>
          <a:prstGeom prst="rect">
            <a:avLst/>
          </a:prstGeom>
        </p:spPr>
        <p:txBody>
          <a:bodyPr wrap="none">
            <a:spAutoFit/>
          </a:bodyPr>
          <a:lstStyle/>
          <a:p>
            <a:r>
              <a:rPr lang="fr-FR" dirty="0">
                <a:solidFill>
                  <a:schemeClr val="bg1">
                    <a:lumMod val="50000"/>
                  </a:schemeClr>
                </a:solidFill>
              </a:rPr>
              <a:t>Le plus ancien </a:t>
            </a:r>
            <a:r>
              <a:rPr lang="fr-FR" dirty="0" err="1">
                <a:solidFill>
                  <a:schemeClr val="bg1">
                    <a:lumMod val="50000"/>
                  </a:schemeClr>
                </a:solidFill>
              </a:rPr>
              <a:t>Big-Band</a:t>
            </a:r>
            <a:r>
              <a:rPr lang="fr-FR" dirty="0">
                <a:solidFill>
                  <a:schemeClr val="bg1">
                    <a:lumMod val="50000"/>
                  </a:schemeClr>
                </a:solidFill>
              </a:rPr>
              <a:t> lyonnais ….. </a:t>
            </a:r>
          </a:p>
          <a:p>
            <a:r>
              <a:rPr lang="fr-FR" dirty="0">
                <a:solidFill>
                  <a:schemeClr val="bg1">
                    <a:lumMod val="50000"/>
                  </a:schemeClr>
                </a:solidFill>
              </a:rPr>
              <a:t>Plus de 40 années de Jazz</a:t>
            </a: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5506" y="1168919"/>
            <a:ext cx="5554684" cy="3289211"/>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0952" y="1016328"/>
            <a:ext cx="3313460" cy="2208748"/>
          </a:xfrm>
          <a:prstGeom prst="rect">
            <a:avLst/>
          </a:prstGeom>
        </p:spPr>
      </p:pic>
      <p:pic>
        <p:nvPicPr>
          <p:cNvPr id="10" name="Image 9"/>
          <p:cNvPicPr>
            <a:picLocks noChangeAspect="1"/>
          </p:cNvPicPr>
          <p:nvPr/>
        </p:nvPicPr>
        <p:blipFill>
          <a:blip r:embed="rId6"/>
          <a:stretch>
            <a:fillRect/>
          </a:stretch>
        </p:blipFill>
        <p:spPr>
          <a:xfrm>
            <a:off x="1483359" y="3364276"/>
            <a:ext cx="3697193" cy="2413792"/>
          </a:xfrm>
          <a:prstGeom prst="rect">
            <a:avLst/>
          </a:prstGeom>
        </p:spPr>
      </p:pic>
      <p:sp>
        <p:nvSpPr>
          <p:cNvPr id="11" name="Rectangle 10"/>
          <p:cNvSpPr/>
          <p:nvPr/>
        </p:nvSpPr>
        <p:spPr>
          <a:xfrm>
            <a:off x="6087419" y="700379"/>
            <a:ext cx="2060179" cy="369332"/>
          </a:xfrm>
          <a:prstGeom prst="rect">
            <a:avLst/>
          </a:prstGeom>
        </p:spPr>
        <p:txBody>
          <a:bodyPr wrap="none">
            <a:spAutoFit/>
          </a:bodyPr>
          <a:lstStyle/>
          <a:p>
            <a:r>
              <a:rPr lang="fr-FR" dirty="0">
                <a:solidFill>
                  <a:schemeClr val="bg1">
                    <a:lumMod val="50000"/>
                  </a:schemeClr>
                </a:solidFill>
              </a:rPr>
              <a:t>40</a:t>
            </a:r>
            <a:r>
              <a:rPr lang="fr-FR" baseline="30000" dirty="0">
                <a:solidFill>
                  <a:schemeClr val="bg1">
                    <a:lumMod val="50000"/>
                  </a:schemeClr>
                </a:solidFill>
              </a:rPr>
              <a:t>ème</a:t>
            </a:r>
            <a:r>
              <a:rPr lang="fr-FR" dirty="0">
                <a:solidFill>
                  <a:schemeClr val="bg1">
                    <a:lumMod val="50000"/>
                  </a:schemeClr>
                </a:solidFill>
              </a:rPr>
              <a:t> anniversaire</a:t>
            </a:r>
          </a:p>
        </p:txBody>
      </p:sp>
      <p:sp>
        <p:nvSpPr>
          <p:cNvPr id="12" name="ZoneTexte 11"/>
          <p:cNvSpPr txBox="1"/>
          <p:nvPr/>
        </p:nvSpPr>
        <p:spPr>
          <a:xfrm>
            <a:off x="9550796" y="6365403"/>
            <a:ext cx="1689693" cy="369332"/>
          </a:xfrm>
          <a:prstGeom prst="rect">
            <a:avLst/>
          </a:prstGeom>
          <a:noFill/>
        </p:spPr>
        <p:txBody>
          <a:bodyPr wrap="none" rtlCol="0">
            <a:spAutoFit/>
          </a:bodyPr>
          <a:lstStyle/>
          <a:p>
            <a:r>
              <a:rPr lang="fr-FR" i="1" dirty="0" smtClean="0">
                <a:solidFill>
                  <a:schemeClr val="bg1"/>
                </a:solidFill>
                <a:latin typeface="Arial Rounded MT Bold" panose="020F0704030504030204" pitchFamily="34" charset="0"/>
              </a:rPr>
              <a:t>Life </a:t>
            </a:r>
            <a:r>
              <a:rPr lang="fr-FR" i="1" dirty="0" err="1" smtClean="0">
                <a:solidFill>
                  <a:schemeClr val="bg1"/>
                </a:solidFill>
                <a:latin typeface="Arial Rounded MT Bold" panose="020F0704030504030204" pitchFamily="34" charset="0"/>
              </a:rPr>
              <a:t>is</a:t>
            </a:r>
            <a:r>
              <a:rPr lang="fr-FR" i="1" dirty="0" smtClean="0">
                <a:solidFill>
                  <a:schemeClr val="bg1"/>
                </a:solidFill>
                <a:latin typeface="Arial Rounded MT Bold" panose="020F0704030504030204" pitchFamily="34" charset="0"/>
              </a:rPr>
              <a:t> a party</a:t>
            </a:r>
            <a:endParaRPr lang="fr-FR" i="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727910117"/>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i2.wp.com/klebinder.info/mystereswing/WordPress3/wp-content/uploads/simple_photo_gallery/1/DSC_4082.jpg"/>
          <p:cNvPicPr>
            <a:picLocks noChangeAspect="1" noChangeArrowheads="1"/>
          </p:cNvPicPr>
          <p:nvPr/>
        </p:nvPicPr>
        <p:blipFill>
          <a:blip r:embed="rId3"/>
          <a:srcRect/>
          <a:stretch>
            <a:fillRect/>
          </a:stretch>
        </p:blipFill>
        <p:spPr bwMode="auto">
          <a:xfrm>
            <a:off x="477788" y="620688"/>
            <a:ext cx="11240274" cy="4896544"/>
          </a:xfrm>
          <a:prstGeom prst="rect">
            <a:avLst/>
          </a:prstGeom>
          <a:noFill/>
        </p:spPr>
      </p:pic>
      <p:pic>
        <p:nvPicPr>
          <p:cNvPr id="5" name="Image 4"/>
          <p:cNvPicPr>
            <a:picLocks noChangeAspect="1"/>
          </p:cNvPicPr>
          <p:nvPr/>
        </p:nvPicPr>
        <p:blipFill>
          <a:blip r:embed="rId4"/>
          <a:stretch>
            <a:fillRect/>
          </a:stretch>
        </p:blipFill>
        <p:spPr>
          <a:xfrm>
            <a:off x="2710036" y="6150137"/>
            <a:ext cx="6735224" cy="591825"/>
          </a:xfrm>
          <a:prstGeom prst="rect">
            <a:avLst/>
          </a:prstGeom>
        </p:spPr>
      </p:pic>
      <p:sp>
        <p:nvSpPr>
          <p:cNvPr id="6" name="ZoneTexte 5"/>
          <p:cNvSpPr txBox="1"/>
          <p:nvPr/>
        </p:nvSpPr>
        <p:spPr>
          <a:xfrm>
            <a:off x="9550796" y="6365403"/>
            <a:ext cx="1689693" cy="369332"/>
          </a:xfrm>
          <a:prstGeom prst="rect">
            <a:avLst/>
          </a:prstGeom>
          <a:noFill/>
        </p:spPr>
        <p:txBody>
          <a:bodyPr wrap="none" rtlCol="0">
            <a:spAutoFit/>
          </a:bodyPr>
          <a:lstStyle/>
          <a:p>
            <a:r>
              <a:rPr lang="fr-FR" i="1" dirty="0" smtClean="0">
                <a:solidFill>
                  <a:schemeClr val="bg1"/>
                </a:solidFill>
                <a:latin typeface="Arial Rounded MT Bold" panose="020F0704030504030204" pitchFamily="34" charset="0"/>
              </a:rPr>
              <a:t>Life </a:t>
            </a:r>
            <a:r>
              <a:rPr lang="fr-FR" i="1" dirty="0" err="1" smtClean="0">
                <a:solidFill>
                  <a:schemeClr val="bg1"/>
                </a:solidFill>
                <a:latin typeface="Arial Rounded MT Bold" panose="020F0704030504030204" pitchFamily="34" charset="0"/>
              </a:rPr>
              <a:t>is</a:t>
            </a:r>
            <a:r>
              <a:rPr lang="fr-FR" i="1" dirty="0" smtClean="0">
                <a:solidFill>
                  <a:schemeClr val="bg1"/>
                </a:solidFill>
                <a:latin typeface="Arial Rounded MT Bold" panose="020F0704030504030204" pitchFamily="34" charset="0"/>
              </a:rPr>
              <a:t> a party</a:t>
            </a:r>
            <a:endParaRPr lang="fr-FR" i="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996195074"/>
      </p:ext>
    </p:extLst>
  </p:cSld>
  <p:clrMapOvr>
    <a:masterClrMapping/>
  </p:clrMapOvr>
  <mc:AlternateContent xmlns:mc="http://schemas.openxmlformats.org/markup-compatibility/2006" xmlns:p14="http://schemas.microsoft.com/office/powerpoint/2010/main">
    <mc:Choice Requires="p14">
      <p:transition spd="med" p14:dur="700" advClick="0" advTm="23000">
        <p:fade/>
      </p:transition>
    </mc:Choice>
    <mc:Fallback xmlns="">
      <p:transition spd="med"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828" y="1988840"/>
            <a:ext cx="10280641" cy="4365845"/>
          </a:xfrm>
          <a:prstGeom prst="rect">
            <a:avLst/>
          </a:prstGeom>
        </p:spPr>
      </p:pic>
      <p:pic>
        <p:nvPicPr>
          <p:cNvPr id="2" name="Image 1"/>
          <p:cNvPicPr>
            <a:picLocks noChangeAspect="1"/>
          </p:cNvPicPr>
          <p:nvPr/>
        </p:nvPicPr>
        <p:blipFill>
          <a:blip r:embed="rId4"/>
          <a:stretch>
            <a:fillRect/>
          </a:stretch>
        </p:blipFill>
        <p:spPr>
          <a:xfrm>
            <a:off x="991810" y="260648"/>
            <a:ext cx="9972675" cy="876300"/>
          </a:xfrm>
          <a:prstGeom prst="rect">
            <a:avLst/>
          </a:prstGeom>
        </p:spPr>
      </p:pic>
      <p:sp>
        <p:nvSpPr>
          <p:cNvPr id="4" name="ZoneTexte 3"/>
          <p:cNvSpPr txBox="1"/>
          <p:nvPr/>
        </p:nvSpPr>
        <p:spPr>
          <a:xfrm>
            <a:off x="9334772" y="1136948"/>
            <a:ext cx="1689693" cy="369332"/>
          </a:xfrm>
          <a:prstGeom prst="rect">
            <a:avLst/>
          </a:prstGeom>
          <a:noFill/>
        </p:spPr>
        <p:txBody>
          <a:bodyPr wrap="none" rtlCol="0">
            <a:spAutoFit/>
          </a:bodyPr>
          <a:lstStyle/>
          <a:p>
            <a:r>
              <a:rPr lang="fr-FR" i="1" dirty="0" smtClean="0">
                <a:solidFill>
                  <a:schemeClr val="bg1"/>
                </a:solidFill>
                <a:latin typeface="Arial Rounded MT Bold" panose="020F0704030504030204" pitchFamily="34" charset="0"/>
              </a:rPr>
              <a:t>Life </a:t>
            </a:r>
            <a:r>
              <a:rPr lang="fr-FR" i="1" dirty="0" err="1" smtClean="0">
                <a:solidFill>
                  <a:schemeClr val="bg1"/>
                </a:solidFill>
                <a:latin typeface="Arial Rounded MT Bold" panose="020F0704030504030204" pitchFamily="34" charset="0"/>
              </a:rPr>
              <a:t>is</a:t>
            </a:r>
            <a:r>
              <a:rPr lang="fr-FR" i="1" dirty="0" smtClean="0">
                <a:solidFill>
                  <a:schemeClr val="bg1"/>
                </a:solidFill>
                <a:latin typeface="Arial Rounded MT Bold" panose="020F0704030504030204" pitchFamily="34" charset="0"/>
              </a:rPr>
              <a:t> a party</a:t>
            </a:r>
            <a:endParaRPr lang="fr-FR" i="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67702875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765820" y="124612"/>
            <a:ext cx="11161240" cy="6340197"/>
          </a:xfrm>
          <a:prstGeom prst="rect">
            <a:avLst/>
          </a:prstGeom>
        </p:spPr>
        <p:txBody>
          <a:bodyPr wrap="square">
            <a:spAutoFit/>
          </a:bodyPr>
          <a:lstStyle/>
          <a:p>
            <a:r>
              <a:rPr lang="fr-FR" sz="1400" b="1" dirty="0">
                <a:solidFill>
                  <a:schemeClr val="bg1">
                    <a:lumMod val="50000"/>
                  </a:schemeClr>
                </a:solidFill>
              </a:rPr>
              <a:t>MYSTERE SWING - Big Band </a:t>
            </a:r>
            <a:r>
              <a:rPr lang="fr-FR" sz="1400" b="1" dirty="0" smtClean="0">
                <a:solidFill>
                  <a:schemeClr val="bg1">
                    <a:lumMod val="50000"/>
                  </a:schemeClr>
                </a:solidFill>
              </a:rPr>
              <a:t>« Life </a:t>
            </a:r>
            <a:r>
              <a:rPr lang="fr-FR" sz="1400" b="1" dirty="0" err="1" smtClean="0">
                <a:solidFill>
                  <a:schemeClr val="bg1">
                    <a:lumMod val="50000"/>
                  </a:schemeClr>
                </a:solidFill>
              </a:rPr>
              <a:t>is</a:t>
            </a:r>
            <a:r>
              <a:rPr lang="fr-FR" sz="1400" b="1" dirty="0" smtClean="0">
                <a:solidFill>
                  <a:schemeClr val="bg1">
                    <a:lumMod val="50000"/>
                  </a:schemeClr>
                </a:solidFill>
              </a:rPr>
              <a:t> a party », </a:t>
            </a:r>
            <a:r>
              <a:rPr lang="fr-FR" sz="1400" b="1" dirty="0">
                <a:solidFill>
                  <a:schemeClr val="bg1">
                    <a:lumMod val="50000"/>
                  </a:schemeClr>
                </a:solidFill>
              </a:rPr>
              <a:t>plus de 40 ans de swing…</a:t>
            </a:r>
          </a:p>
          <a:p>
            <a:endParaRPr lang="fr-FR" sz="1400" dirty="0" smtClean="0">
              <a:solidFill>
                <a:schemeClr val="bg1">
                  <a:lumMod val="50000"/>
                </a:schemeClr>
              </a:solidFill>
            </a:endParaRPr>
          </a:p>
          <a:p>
            <a:r>
              <a:rPr lang="fr-FR" sz="1400" dirty="0" smtClean="0">
                <a:solidFill>
                  <a:schemeClr val="bg1">
                    <a:lumMod val="50000"/>
                  </a:schemeClr>
                </a:solidFill>
              </a:rPr>
              <a:t>Créé en 1976 suite au concert du Count Basie Orchestra au </a:t>
            </a:r>
            <a:r>
              <a:rPr lang="fr-FR" sz="1400" dirty="0" err="1" smtClean="0">
                <a:solidFill>
                  <a:schemeClr val="bg1">
                    <a:lumMod val="50000"/>
                  </a:schemeClr>
                </a:solidFill>
              </a:rPr>
              <a:t>Théatre</a:t>
            </a:r>
            <a:r>
              <a:rPr lang="fr-FR" sz="1400" dirty="0" smtClean="0">
                <a:solidFill>
                  <a:schemeClr val="bg1">
                    <a:lumMod val="50000"/>
                  </a:schemeClr>
                </a:solidFill>
              </a:rPr>
              <a:t> Antique de Vienne, Mystère Swing est depuis son origine membre du Hot Club de Lyon.</a:t>
            </a:r>
          </a:p>
          <a:p>
            <a:endParaRPr lang="fr-FR" sz="1400" dirty="0">
              <a:solidFill>
                <a:schemeClr val="bg1">
                  <a:lumMod val="50000"/>
                </a:schemeClr>
              </a:solidFill>
            </a:endParaRPr>
          </a:p>
          <a:p>
            <a:r>
              <a:rPr lang="fr-FR" sz="1400" dirty="0" smtClean="0">
                <a:solidFill>
                  <a:schemeClr val="bg1">
                    <a:lumMod val="50000"/>
                  </a:schemeClr>
                </a:solidFill>
              </a:rPr>
              <a:t>En 1985, une véritable complicité s’instaure avec « Jazz à Vienne » </a:t>
            </a:r>
            <a:r>
              <a:rPr lang="fr-FR" sz="1400" dirty="0">
                <a:solidFill>
                  <a:schemeClr val="bg1">
                    <a:lumMod val="50000"/>
                  </a:schemeClr>
                </a:solidFill>
              </a:rPr>
              <a:t>avec l’enregistrement de son indicatif que </a:t>
            </a:r>
            <a:r>
              <a:rPr lang="fr-FR" sz="1400" dirty="0" smtClean="0">
                <a:solidFill>
                  <a:schemeClr val="bg1">
                    <a:lumMod val="50000"/>
                  </a:schemeClr>
                </a:solidFill>
              </a:rPr>
              <a:t>des milliers </a:t>
            </a:r>
            <a:r>
              <a:rPr lang="fr-FR" sz="1400" dirty="0">
                <a:solidFill>
                  <a:schemeClr val="bg1">
                    <a:lumMod val="50000"/>
                  </a:schemeClr>
                </a:solidFill>
              </a:rPr>
              <a:t>de spectateurs entendront en début de </a:t>
            </a:r>
            <a:r>
              <a:rPr lang="fr-FR" sz="1400" dirty="0" smtClean="0">
                <a:solidFill>
                  <a:schemeClr val="bg1">
                    <a:lumMod val="50000"/>
                  </a:schemeClr>
                </a:solidFill>
              </a:rPr>
              <a:t>chaque soirée </a:t>
            </a:r>
            <a:r>
              <a:rPr lang="fr-FR" sz="1400" dirty="0">
                <a:solidFill>
                  <a:schemeClr val="bg1">
                    <a:lumMod val="50000"/>
                  </a:schemeClr>
                </a:solidFill>
              </a:rPr>
              <a:t>lors de l’édition 1985 (Miles DAVIS, Stevie Ray VAUGHN, …).</a:t>
            </a:r>
          </a:p>
          <a:p>
            <a:endParaRPr lang="fr-FR" sz="1400" dirty="0" smtClean="0">
              <a:solidFill>
                <a:schemeClr val="bg1">
                  <a:lumMod val="50000"/>
                </a:schemeClr>
              </a:solidFill>
            </a:endParaRPr>
          </a:p>
          <a:p>
            <a:r>
              <a:rPr lang="fr-FR" sz="1400" dirty="0" smtClean="0">
                <a:solidFill>
                  <a:schemeClr val="bg1">
                    <a:lumMod val="50000"/>
                  </a:schemeClr>
                </a:solidFill>
              </a:rPr>
              <a:t>En 1988, MYSTERE </a:t>
            </a:r>
            <a:r>
              <a:rPr lang="fr-FR" sz="1400" dirty="0">
                <a:solidFill>
                  <a:schemeClr val="bg1">
                    <a:lumMod val="50000"/>
                  </a:schemeClr>
                </a:solidFill>
              </a:rPr>
              <a:t>SWING est récompensé au Festival Off de « Jazz à Vienne »</a:t>
            </a:r>
          </a:p>
          <a:p>
            <a:endParaRPr lang="fr-FR" sz="1400" dirty="0">
              <a:solidFill>
                <a:schemeClr val="bg1">
                  <a:lumMod val="50000"/>
                </a:schemeClr>
              </a:solidFill>
            </a:endParaRPr>
          </a:p>
          <a:p>
            <a:r>
              <a:rPr lang="fr-FR" sz="1400" dirty="0" smtClean="0">
                <a:solidFill>
                  <a:schemeClr val="bg1">
                    <a:lumMod val="50000"/>
                  </a:schemeClr>
                </a:solidFill>
              </a:rPr>
              <a:t>2005 : Le </a:t>
            </a:r>
            <a:r>
              <a:rPr lang="fr-FR" sz="1400" dirty="0">
                <a:solidFill>
                  <a:schemeClr val="bg1">
                    <a:lumMod val="50000"/>
                  </a:schemeClr>
                </a:solidFill>
              </a:rPr>
              <a:t>carillonneur hollandais Carl van EYNDHOVEN  invite MYSTERE SWING pour la création mondiale du « Concerto pour </a:t>
            </a:r>
            <a:r>
              <a:rPr lang="fr-FR" sz="1400" dirty="0" err="1" smtClean="0">
                <a:solidFill>
                  <a:schemeClr val="bg1">
                    <a:lumMod val="50000"/>
                  </a:schemeClr>
                </a:solidFill>
              </a:rPr>
              <a:t>Big-Band</a:t>
            </a:r>
            <a:r>
              <a:rPr lang="fr-FR" sz="1400" dirty="0" smtClean="0">
                <a:solidFill>
                  <a:schemeClr val="bg1">
                    <a:lumMod val="50000"/>
                  </a:schemeClr>
                </a:solidFill>
              </a:rPr>
              <a:t> </a:t>
            </a:r>
            <a:r>
              <a:rPr lang="fr-FR" sz="1400" dirty="0">
                <a:solidFill>
                  <a:schemeClr val="bg1">
                    <a:lumMod val="50000"/>
                  </a:schemeClr>
                </a:solidFill>
              </a:rPr>
              <a:t>et Carillon Jazz » au Festival « Carillon Jazz » de MIRIBEL. </a:t>
            </a:r>
          </a:p>
          <a:p>
            <a:r>
              <a:rPr lang="fr-FR" sz="1400" dirty="0">
                <a:solidFill>
                  <a:schemeClr val="bg1">
                    <a:lumMod val="50000"/>
                  </a:schemeClr>
                </a:solidFill>
              </a:rPr>
              <a:t>	</a:t>
            </a:r>
          </a:p>
          <a:p>
            <a:r>
              <a:rPr lang="fr-FR" sz="1400" dirty="0" smtClean="0">
                <a:solidFill>
                  <a:schemeClr val="bg1">
                    <a:lumMod val="50000"/>
                  </a:schemeClr>
                </a:solidFill>
              </a:rPr>
              <a:t>2005 encore, 4.000 </a:t>
            </a:r>
            <a:r>
              <a:rPr lang="fr-FR" sz="1400" dirty="0">
                <a:solidFill>
                  <a:schemeClr val="bg1">
                    <a:lumMod val="50000"/>
                  </a:schemeClr>
                </a:solidFill>
              </a:rPr>
              <a:t>personnes saluent la prestation de MYSTERE SWING lors de la soirée de clôture des « Nuits de Fourvière » à LYON.</a:t>
            </a:r>
          </a:p>
          <a:p>
            <a:endParaRPr lang="fr-FR" sz="1400" dirty="0">
              <a:solidFill>
                <a:schemeClr val="bg1">
                  <a:lumMod val="50000"/>
                </a:schemeClr>
              </a:solidFill>
            </a:endParaRPr>
          </a:p>
          <a:p>
            <a:r>
              <a:rPr lang="fr-FR" sz="1400" dirty="0" smtClean="0">
                <a:solidFill>
                  <a:schemeClr val="bg1">
                    <a:lumMod val="50000"/>
                  </a:schemeClr>
                </a:solidFill>
              </a:rPr>
              <a:t>2010 : Concert </a:t>
            </a:r>
            <a:r>
              <a:rPr lang="fr-FR" sz="1400" dirty="0">
                <a:solidFill>
                  <a:schemeClr val="bg1">
                    <a:lumMod val="50000"/>
                  </a:schemeClr>
                </a:solidFill>
              </a:rPr>
              <a:t>pour les KIWANIS – Vienne-la-Romaine (suivi de concerts en 2011 et 2019) </a:t>
            </a:r>
          </a:p>
          <a:p>
            <a:r>
              <a:rPr lang="fr-FR" sz="1400" dirty="0" smtClean="0">
                <a:solidFill>
                  <a:schemeClr val="bg1">
                    <a:lumMod val="50000"/>
                  </a:schemeClr>
                </a:solidFill>
              </a:rPr>
              <a:t>2013 : Concert </a:t>
            </a:r>
            <a:r>
              <a:rPr lang="fr-FR" sz="1400" dirty="0">
                <a:solidFill>
                  <a:schemeClr val="bg1">
                    <a:lumMod val="50000"/>
                  </a:schemeClr>
                </a:solidFill>
              </a:rPr>
              <a:t>pour les 25 ans du CERSOM</a:t>
            </a:r>
          </a:p>
          <a:p>
            <a:r>
              <a:rPr lang="fr-FR" sz="1400" dirty="0">
                <a:solidFill>
                  <a:schemeClr val="bg1">
                    <a:lumMod val="50000"/>
                  </a:schemeClr>
                </a:solidFill>
              </a:rPr>
              <a:t>2014 </a:t>
            </a:r>
            <a:r>
              <a:rPr lang="fr-FR" sz="1400" dirty="0" smtClean="0">
                <a:solidFill>
                  <a:schemeClr val="bg1">
                    <a:lumMod val="50000"/>
                  </a:schemeClr>
                </a:solidFill>
              </a:rPr>
              <a:t>: Concert </a:t>
            </a:r>
            <a:r>
              <a:rPr lang="fr-FR" sz="1400" dirty="0">
                <a:solidFill>
                  <a:schemeClr val="bg1">
                    <a:lumMod val="50000"/>
                  </a:schemeClr>
                </a:solidFill>
              </a:rPr>
              <a:t>pour l’UNICEF		</a:t>
            </a:r>
          </a:p>
          <a:p>
            <a:r>
              <a:rPr lang="fr-FR" sz="1400" dirty="0">
                <a:solidFill>
                  <a:schemeClr val="bg1">
                    <a:lumMod val="50000"/>
                  </a:schemeClr>
                </a:solidFill>
              </a:rPr>
              <a:t>2016 </a:t>
            </a:r>
            <a:r>
              <a:rPr lang="fr-FR" sz="1400" dirty="0" smtClean="0">
                <a:solidFill>
                  <a:schemeClr val="bg1">
                    <a:lumMod val="50000"/>
                  </a:schemeClr>
                </a:solidFill>
              </a:rPr>
              <a:t>: Concert </a:t>
            </a:r>
            <a:r>
              <a:rPr lang="fr-FR" sz="1400" dirty="0">
                <a:solidFill>
                  <a:schemeClr val="bg1">
                    <a:lumMod val="50000"/>
                  </a:schemeClr>
                </a:solidFill>
              </a:rPr>
              <a:t>pour les KIWANIS Lyon-Confluence</a:t>
            </a:r>
          </a:p>
          <a:p>
            <a:endParaRPr lang="fr-FR" sz="1400" dirty="0" smtClean="0">
              <a:solidFill>
                <a:schemeClr val="bg1">
                  <a:lumMod val="50000"/>
                </a:schemeClr>
              </a:solidFill>
            </a:endParaRPr>
          </a:p>
          <a:p>
            <a:r>
              <a:rPr lang="fr-FR" sz="1400" dirty="0">
                <a:solidFill>
                  <a:schemeClr val="bg1">
                    <a:lumMod val="50000"/>
                  </a:schemeClr>
                </a:solidFill>
              </a:rPr>
              <a:t>Le temps des festivals :</a:t>
            </a:r>
          </a:p>
          <a:p>
            <a:r>
              <a:rPr lang="fr-FR" sz="1400" dirty="0">
                <a:solidFill>
                  <a:schemeClr val="bg1">
                    <a:lumMod val="50000"/>
                  </a:schemeClr>
                </a:solidFill>
              </a:rPr>
              <a:t>	</a:t>
            </a:r>
            <a:r>
              <a:rPr lang="fr-FR" sz="1400" dirty="0" smtClean="0">
                <a:solidFill>
                  <a:schemeClr val="bg1">
                    <a:lumMod val="50000"/>
                  </a:schemeClr>
                </a:solidFill>
              </a:rPr>
              <a:t>«</a:t>
            </a:r>
            <a:r>
              <a:rPr lang="fr-FR" sz="1400" dirty="0">
                <a:solidFill>
                  <a:schemeClr val="bg1">
                    <a:lumMod val="50000"/>
                  </a:schemeClr>
                </a:solidFill>
              </a:rPr>
              <a:t> Jazz à Vienne » en 1994, 2000, 2004, 2005, 2010, 2012, 2013, 2016, 2017</a:t>
            </a:r>
          </a:p>
          <a:p>
            <a:r>
              <a:rPr lang="fr-FR" sz="1400" dirty="0">
                <a:solidFill>
                  <a:schemeClr val="bg1">
                    <a:lumMod val="50000"/>
                  </a:schemeClr>
                </a:solidFill>
              </a:rPr>
              <a:t>	« Jazz Balade » (LYON), « Jazz sur les places » (LYON) en 2012</a:t>
            </a:r>
          </a:p>
          <a:p>
            <a:r>
              <a:rPr lang="fr-FR" sz="1400" dirty="0">
                <a:solidFill>
                  <a:schemeClr val="bg1">
                    <a:lumMod val="50000"/>
                  </a:schemeClr>
                </a:solidFill>
              </a:rPr>
              <a:t>	« Jazz à Annemasse » en 2007</a:t>
            </a:r>
          </a:p>
          <a:p>
            <a:r>
              <a:rPr lang="fr-FR" sz="1400" dirty="0">
                <a:solidFill>
                  <a:schemeClr val="bg1">
                    <a:lumMod val="50000"/>
                  </a:schemeClr>
                </a:solidFill>
              </a:rPr>
              <a:t>	« Rencontres Jazz en Vercors » en 2013</a:t>
            </a:r>
            <a:endParaRPr lang="fr-FR" sz="1400" dirty="0" smtClean="0">
              <a:solidFill>
                <a:schemeClr val="bg1">
                  <a:lumMod val="50000"/>
                </a:schemeClr>
              </a:solidFill>
            </a:endParaRPr>
          </a:p>
          <a:p>
            <a:endParaRPr lang="fr-FR" sz="1400" dirty="0" smtClean="0">
              <a:solidFill>
                <a:schemeClr val="bg1">
                  <a:lumMod val="50000"/>
                </a:schemeClr>
              </a:solidFill>
            </a:endParaRPr>
          </a:p>
          <a:p>
            <a:r>
              <a:rPr lang="fr-FR" sz="1400" dirty="0" smtClean="0">
                <a:solidFill>
                  <a:schemeClr val="bg1">
                    <a:lumMod val="50000"/>
                  </a:schemeClr>
                </a:solidFill>
              </a:rPr>
              <a:t>Concerts </a:t>
            </a:r>
            <a:r>
              <a:rPr lang="fr-FR" sz="1400" dirty="0">
                <a:solidFill>
                  <a:schemeClr val="bg1">
                    <a:lumMod val="50000"/>
                  </a:schemeClr>
                </a:solidFill>
              </a:rPr>
              <a:t>prestigieux </a:t>
            </a:r>
            <a:r>
              <a:rPr lang="fr-FR" sz="1400" dirty="0" smtClean="0">
                <a:solidFill>
                  <a:schemeClr val="bg1">
                    <a:lumMod val="50000"/>
                  </a:schemeClr>
                </a:solidFill>
              </a:rPr>
              <a:t>en </a:t>
            </a:r>
            <a:r>
              <a:rPr lang="fr-FR" sz="1400" dirty="0">
                <a:solidFill>
                  <a:schemeClr val="bg1">
                    <a:lumMod val="50000"/>
                  </a:schemeClr>
                </a:solidFill>
              </a:rPr>
              <a:t>compagnie de Stéphane GRAPPELLI, Michel LEGRAND, </a:t>
            </a:r>
            <a:r>
              <a:rPr lang="fr-FR" sz="1400" dirty="0" err="1">
                <a:solidFill>
                  <a:schemeClr val="bg1">
                    <a:lumMod val="50000"/>
                  </a:schemeClr>
                </a:solidFill>
              </a:rPr>
              <a:t>Rhoda</a:t>
            </a:r>
            <a:r>
              <a:rPr lang="fr-FR" sz="1400" dirty="0">
                <a:solidFill>
                  <a:schemeClr val="bg1">
                    <a:lumMod val="50000"/>
                  </a:schemeClr>
                </a:solidFill>
              </a:rPr>
              <a:t> SCOTT, Eddy LOUISS, Memphis SLIM, Claude BOLLING ou Martial </a:t>
            </a:r>
            <a:r>
              <a:rPr lang="fr-FR" sz="1400" dirty="0" smtClean="0">
                <a:solidFill>
                  <a:schemeClr val="bg1">
                    <a:lumMod val="50000"/>
                  </a:schemeClr>
                </a:solidFill>
              </a:rPr>
              <a:t>SOLAL. </a:t>
            </a:r>
            <a:endParaRPr lang="fr-FR" sz="1400" dirty="0">
              <a:solidFill>
                <a:schemeClr val="bg1">
                  <a:lumMod val="50000"/>
                </a:schemeClr>
              </a:solidFill>
            </a:endParaRPr>
          </a:p>
          <a:p>
            <a:endParaRPr lang="fr-FR" sz="1400" dirty="0">
              <a:solidFill>
                <a:schemeClr val="bg1">
                  <a:lumMod val="50000"/>
                </a:schemeClr>
              </a:solidFill>
            </a:endParaRPr>
          </a:p>
        </p:txBody>
      </p:sp>
      <p:pic>
        <p:nvPicPr>
          <p:cNvPr id="4" name="Image 3"/>
          <p:cNvPicPr>
            <a:picLocks noChangeAspect="1"/>
          </p:cNvPicPr>
          <p:nvPr/>
        </p:nvPicPr>
        <p:blipFill>
          <a:blip r:embed="rId3"/>
          <a:stretch>
            <a:fillRect/>
          </a:stretch>
        </p:blipFill>
        <p:spPr>
          <a:xfrm>
            <a:off x="2710036" y="6150137"/>
            <a:ext cx="6735224" cy="591825"/>
          </a:xfrm>
          <a:prstGeom prst="rect">
            <a:avLst/>
          </a:prstGeom>
        </p:spPr>
      </p:pic>
      <p:sp>
        <p:nvSpPr>
          <p:cNvPr id="5" name="ZoneTexte 4"/>
          <p:cNvSpPr txBox="1"/>
          <p:nvPr/>
        </p:nvSpPr>
        <p:spPr>
          <a:xfrm>
            <a:off x="9550796" y="6365403"/>
            <a:ext cx="1689693" cy="369332"/>
          </a:xfrm>
          <a:prstGeom prst="rect">
            <a:avLst/>
          </a:prstGeom>
          <a:noFill/>
        </p:spPr>
        <p:txBody>
          <a:bodyPr wrap="none" rtlCol="0">
            <a:spAutoFit/>
          </a:bodyPr>
          <a:lstStyle/>
          <a:p>
            <a:r>
              <a:rPr lang="fr-FR" i="1" dirty="0" smtClean="0">
                <a:solidFill>
                  <a:schemeClr val="bg1"/>
                </a:solidFill>
                <a:latin typeface="Arial Rounded MT Bold" panose="020F0704030504030204" pitchFamily="34" charset="0"/>
              </a:rPr>
              <a:t>Life </a:t>
            </a:r>
            <a:r>
              <a:rPr lang="fr-FR" i="1" dirty="0" err="1" smtClean="0">
                <a:solidFill>
                  <a:schemeClr val="bg1"/>
                </a:solidFill>
                <a:latin typeface="Arial Rounded MT Bold" panose="020F0704030504030204" pitchFamily="34" charset="0"/>
              </a:rPr>
              <a:t>is</a:t>
            </a:r>
            <a:r>
              <a:rPr lang="fr-FR" i="1" dirty="0" smtClean="0">
                <a:solidFill>
                  <a:schemeClr val="bg1"/>
                </a:solidFill>
                <a:latin typeface="Arial Rounded MT Bold" panose="020F0704030504030204" pitchFamily="34" charset="0"/>
              </a:rPr>
              <a:t> a party</a:t>
            </a:r>
            <a:endParaRPr lang="fr-FR" i="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24380111"/>
      </p:ext>
    </p:extLst>
  </p:cSld>
  <p:clrMapOvr>
    <a:masterClrMapping/>
  </p:clrMapOvr>
  <mc:AlternateContent xmlns:mc="http://schemas.openxmlformats.org/markup-compatibility/2006" xmlns:p14="http://schemas.microsoft.com/office/powerpoint/2010/main">
    <mc:Choice Requires="p14">
      <p:transition spd="med" p14:dur="700" advClick="0" advTm="28000">
        <p:fade/>
      </p:transition>
    </mc:Choice>
    <mc:Fallback xmlns="">
      <p:transition spd="med" advClick="0" advTm="28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rot="21258731">
            <a:off x="296920" y="299891"/>
            <a:ext cx="3823646" cy="2525984"/>
          </a:xfrm>
          <a:prstGeom prst="rect">
            <a:avLst/>
          </a:prstGeom>
          <a:noFill/>
          <a:ln w="9525">
            <a:noFill/>
            <a:miter lim="800000"/>
            <a:headEnd/>
            <a:tailEnd/>
          </a:ln>
          <a:effectLst/>
        </p:spPr>
      </p:pic>
      <p:sp>
        <p:nvSpPr>
          <p:cNvPr id="3" name="Rectangle 2"/>
          <p:cNvSpPr/>
          <p:nvPr/>
        </p:nvSpPr>
        <p:spPr>
          <a:xfrm rot="21247731">
            <a:off x="555931" y="2822898"/>
            <a:ext cx="3663242" cy="523220"/>
          </a:xfrm>
          <a:prstGeom prst="rect">
            <a:avLst/>
          </a:prstGeom>
        </p:spPr>
        <p:txBody>
          <a:bodyPr wrap="square">
            <a:spAutoFit/>
          </a:bodyPr>
          <a:lstStyle/>
          <a:p>
            <a:r>
              <a:rPr lang="fr-FR" sz="1400" dirty="0">
                <a:solidFill>
                  <a:schemeClr val="bg1">
                    <a:lumMod val="50000"/>
                  </a:schemeClr>
                </a:solidFill>
              </a:rPr>
              <a:t>Soirée clôture des NUITS DE </a:t>
            </a:r>
            <a:r>
              <a:rPr lang="fr-FR" sz="1400" dirty="0" smtClean="0">
                <a:solidFill>
                  <a:schemeClr val="bg1">
                    <a:lumMod val="50000"/>
                  </a:schemeClr>
                </a:solidFill>
              </a:rPr>
              <a:t>FOURVIERE</a:t>
            </a:r>
          </a:p>
          <a:p>
            <a:r>
              <a:rPr lang="fr-FR" sz="1400" dirty="0" smtClean="0">
                <a:solidFill>
                  <a:schemeClr val="bg1">
                    <a:lumMod val="50000"/>
                  </a:schemeClr>
                </a:solidFill>
              </a:rPr>
              <a:t>LYON—6 </a:t>
            </a:r>
            <a:r>
              <a:rPr lang="fr-FR" sz="1400" dirty="0">
                <a:solidFill>
                  <a:schemeClr val="bg1">
                    <a:lumMod val="50000"/>
                  </a:schemeClr>
                </a:solidFill>
              </a:rPr>
              <a:t>Août 2005 </a:t>
            </a:r>
          </a:p>
        </p:txBody>
      </p:sp>
      <p:pic>
        <p:nvPicPr>
          <p:cNvPr id="4" name="Picture 3"/>
          <p:cNvPicPr>
            <a:picLocks noChangeAspect="1" noChangeArrowheads="1"/>
          </p:cNvPicPr>
          <p:nvPr/>
        </p:nvPicPr>
        <p:blipFill>
          <a:blip r:embed="rId4"/>
          <a:srcRect/>
          <a:stretch>
            <a:fillRect/>
          </a:stretch>
        </p:blipFill>
        <p:spPr bwMode="auto">
          <a:xfrm>
            <a:off x="5302324" y="260648"/>
            <a:ext cx="4955561" cy="1871516"/>
          </a:xfrm>
          <a:prstGeom prst="rect">
            <a:avLst/>
          </a:prstGeom>
          <a:noFill/>
          <a:ln w="9525">
            <a:noFill/>
            <a:miter lim="800000"/>
            <a:headEnd/>
            <a:tailEnd/>
          </a:ln>
          <a:effectLst/>
        </p:spPr>
      </p:pic>
      <p:sp>
        <p:nvSpPr>
          <p:cNvPr id="5" name="Rectangle 4"/>
          <p:cNvSpPr/>
          <p:nvPr/>
        </p:nvSpPr>
        <p:spPr>
          <a:xfrm>
            <a:off x="5518908" y="2204864"/>
            <a:ext cx="4522392" cy="307777"/>
          </a:xfrm>
          <a:prstGeom prst="rect">
            <a:avLst/>
          </a:prstGeom>
        </p:spPr>
        <p:txBody>
          <a:bodyPr wrap="none">
            <a:spAutoFit/>
          </a:bodyPr>
          <a:lstStyle/>
          <a:p>
            <a:r>
              <a:rPr lang="fr-FR" sz="1400" dirty="0">
                <a:solidFill>
                  <a:schemeClr val="bg1">
                    <a:lumMod val="50000"/>
                  </a:schemeClr>
                </a:solidFill>
              </a:rPr>
              <a:t>Concert  caritatif  pour  l’UNICEF - 13 Décembre 2014 </a:t>
            </a: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6886" y="3501188"/>
            <a:ext cx="5104464" cy="2186412"/>
          </a:xfrm>
          <a:prstGeom prst="rect">
            <a:avLst/>
          </a:prstGeom>
        </p:spPr>
      </p:pic>
      <p:sp>
        <p:nvSpPr>
          <p:cNvPr id="7" name="Rectangle 6"/>
          <p:cNvSpPr/>
          <p:nvPr/>
        </p:nvSpPr>
        <p:spPr>
          <a:xfrm>
            <a:off x="1031776" y="5667025"/>
            <a:ext cx="5494684" cy="307777"/>
          </a:xfrm>
          <a:prstGeom prst="rect">
            <a:avLst/>
          </a:prstGeom>
        </p:spPr>
        <p:txBody>
          <a:bodyPr wrap="square">
            <a:spAutoFit/>
          </a:bodyPr>
          <a:lstStyle/>
          <a:p>
            <a:r>
              <a:rPr lang="fr-FR" sz="1400" dirty="0">
                <a:solidFill>
                  <a:schemeClr val="bg1">
                    <a:lumMod val="50000"/>
                  </a:schemeClr>
                </a:solidFill>
              </a:rPr>
              <a:t>Concert  caritatif  pour  les KIWANIS – VIENNE - 18 Janvier 2019 </a:t>
            </a:r>
          </a:p>
        </p:txBody>
      </p:sp>
      <p:pic>
        <p:nvPicPr>
          <p:cNvPr id="8" name="Picture 7" descr="_MG_3846"/>
          <p:cNvPicPr>
            <a:picLocks noChangeAspect="1" noChangeArrowheads="1"/>
          </p:cNvPicPr>
          <p:nvPr/>
        </p:nvPicPr>
        <p:blipFill>
          <a:blip r:embed="rId6"/>
          <a:srcRect/>
          <a:stretch>
            <a:fillRect/>
          </a:stretch>
        </p:blipFill>
        <p:spPr bwMode="auto">
          <a:xfrm rot="340452">
            <a:off x="7340867" y="2795851"/>
            <a:ext cx="4143551" cy="2759484"/>
          </a:xfrm>
          <a:prstGeom prst="rect">
            <a:avLst/>
          </a:prstGeom>
          <a:noFill/>
        </p:spPr>
      </p:pic>
      <p:sp>
        <p:nvSpPr>
          <p:cNvPr id="9" name="Rectangle 8"/>
          <p:cNvSpPr/>
          <p:nvPr/>
        </p:nvSpPr>
        <p:spPr>
          <a:xfrm rot="342684">
            <a:off x="8381754" y="5634086"/>
            <a:ext cx="1865447" cy="307777"/>
          </a:xfrm>
          <a:prstGeom prst="rect">
            <a:avLst/>
          </a:prstGeom>
        </p:spPr>
        <p:txBody>
          <a:bodyPr wrap="none">
            <a:spAutoFit/>
          </a:bodyPr>
          <a:lstStyle/>
          <a:p>
            <a:r>
              <a:rPr lang="fr-FR" sz="1400" dirty="0">
                <a:solidFill>
                  <a:schemeClr val="bg1">
                    <a:lumMod val="50000"/>
                  </a:schemeClr>
                </a:solidFill>
              </a:rPr>
              <a:t>HOT-CLUB de LYON</a:t>
            </a:r>
          </a:p>
        </p:txBody>
      </p:sp>
      <p:pic>
        <p:nvPicPr>
          <p:cNvPr id="11" name="Image 10"/>
          <p:cNvPicPr>
            <a:picLocks noChangeAspect="1"/>
          </p:cNvPicPr>
          <p:nvPr/>
        </p:nvPicPr>
        <p:blipFill>
          <a:blip r:embed="rId7"/>
          <a:stretch>
            <a:fillRect/>
          </a:stretch>
        </p:blipFill>
        <p:spPr>
          <a:xfrm>
            <a:off x="2710036" y="6150137"/>
            <a:ext cx="6735224" cy="591825"/>
          </a:xfrm>
          <a:prstGeom prst="rect">
            <a:avLst/>
          </a:prstGeom>
        </p:spPr>
      </p:pic>
      <p:sp>
        <p:nvSpPr>
          <p:cNvPr id="13" name="ZoneTexte 12"/>
          <p:cNvSpPr txBox="1"/>
          <p:nvPr/>
        </p:nvSpPr>
        <p:spPr>
          <a:xfrm>
            <a:off x="9550796" y="6365403"/>
            <a:ext cx="1689693" cy="369332"/>
          </a:xfrm>
          <a:prstGeom prst="rect">
            <a:avLst/>
          </a:prstGeom>
          <a:noFill/>
        </p:spPr>
        <p:txBody>
          <a:bodyPr wrap="none" rtlCol="0">
            <a:spAutoFit/>
          </a:bodyPr>
          <a:lstStyle/>
          <a:p>
            <a:r>
              <a:rPr lang="fr-FR" i="1" dirty="0" smtClean="0">
                <a:solidFill>
                  <a:schemeClr val="bg1"/>
                </a:solidFill>
                <a:latin typeface="Arial Rounded MT Bold" panose="020F0704030504030204" pitchFamily="34" charset="0"/>
              </a:rPr>
              <a:t>Life </a:t>
            </a:r>
            <a:r>
              <a:rPr lang="fr-FR" i="1" dirty="0" err="1" smtClean="0">
                <a:solidFill>
                  <a:schemeClr val="bg1"/>
                </a:solidFill>
                <a:latin typeface="Arial Rounded MT Bold" panose="020F0704030504030204" pitchFamily="34" charset="0"/>
              </a:rPr>
              <a:t>is</a:t>
            </a:r>
            <a:r>
              <a:rPr lang="fr-FR" i="1" dirty="0" smtClean="0">
                <a:solidFill>
                  <a:schemeClr val="bg1"/>
                </a:solidFill>
                <a:latin typeface="Arial Rounded MT Bold" panose="020F0704030504030204" pitchFamily="34" charset="0"/>
              </a:rPr>
              <a:t> a party</a:t>
            </a:r>
            <a:endParaRPr lang="fr-FR" i="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489859844"/>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2500"/>
                            </p:stCondLst>
                            <p:childTnLst>
                              <p:par>
                                <p:cTn id="9" presetID="22" presetClass="entr" presetSubtype="4"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3500"/>
                            </p:stCondLst>
                            <p:childTnLst>
                              <p:par>
                                <p:cTn id="13" presetID="10" presetClass="entr" presetSubtype="0" fill="hold" nodeType="afterEffect">
                                  <p:stCondLst>
                                    <p:cond delay="2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6000"/>
                            </p:stCondLst>
                            <p:childTnLst>
                              <p:par>
                                <p:cTn id="17" presetID="22" presetClass="entr" presetSubtype="4" fill="hold" grpId="0"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7500"/>
                            </p:stCondLst>
                            <p:childTnLst>
                              <p:par>
                                <p:cTn id="21" presetID="10" presetClass="entr" presetSubtype="0" fill="hold" nodeType="afterEffect">
                                  <p:stCondLst>
                                    <p:cond delay="2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10000"/>
                            </p:stCondLst>
                            <p:childTnLst>
                              <p:par>
                                <p:cTn id="25" presetID="22" presetClass="entr" presetSubtype="4" fill="hold" grpId="0" nodeType="after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par>
                          <p:cTn id="28" fill="hold">
                            <p:stCondLst>
                              <p:cond delay="11500"/>
                            </p:stCondLst>
                            <p:childTnLst>
                              <p:par>
                                <p:cTn id="29" presetID="10" presetClass="entr" presetSubtype="0" fill="hold" nodeType="afterEffect">
                                  <p:stCondLst>
                                    <p:cond delay="2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14000"/>
                            </p:stCondLst>
                            <p:childTnLst>
                              <p:par>
                                <p:cTn id="33" presetID="22" presetClass="entr" presetSubtype="4" fill="hold" grpId="0" nodeType="afterEffect">
                                  <p:stCondLst>
                                    <p:cond delay="100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21247731">
            <a:off x="705435" y="5671087"/>
            <a:ext cx="1570001" cy="307777"/>
          </a:xfrm>
          <a:prstGeom prst="rect">
            <a:avLst/>
          </a:prstGeom>
        </p:spPr>
        <p:txBody>
          <a:bodyPr wrap="square">
            <a:spAutoFit/>
          </a:bodyPr>
          <a:lstStyle/>
          <a:p>
            <a:r>
              <a:rPr lang="fr-FR" sz="1400" dirty="0" smtClean="0">
                <a:solidFill>
                  <a:schemeClr val="bg1">
                    <a:lumMod val="50000"/>
                  </a:schemeClr>
                </a:solidFill>
              </a:rPr>
              <a:t>Jazz à Vienne</a:t>
            </a:r>
            <a:endParaRPr lang="fr-FR" sz="1400" dirty="0">
              <a:solidFill>
                <a:schemeClr val="bg1">
                  <a:lumMod val="50000"/>
                </a:schemeClr>
              </a:solidFill>
            </a:endParaRPr>
          </a:p>
        </p:txBody>
      </p:sp>
      <p:pic>
        <p:nvPicPr>
          <p:cNvPr id="12" name="Picture 5" descr="http://i1.wp.com/klebinder.info/mystereswing/WordPress3/wp-content/uploads/simple_photo_gallery/wppg_gallery_tmp_dir/DSC_0615.jpg?resize=936%2C424"/>
          <p:cNvPicPr>
            <a:picLocks noChangeAspect="1" noChangeArrowheads="1"/>
          </p:cNvPicPr>
          <p:nvPr/>
        </p:nvPicPr>
        <p:blipFill>
          <a:blip r:embed="rId3"/>
          <a:srcRect/>
          <a:stretch>
            <a:fillRect/>
          </a:stretch>
        </p:blipFill>
        <p:spPr bwMode="auto">
          <a:xfrm rot="21302942">
            <a:off x="355091" y="411941"/>
            <a:ext cx="5278171" cy="2390967"/>
          </a:xfrm>
          <a:prstGeom prst="rect">
            <a:avLst/>
          </a:prstGeom>
          <a:noFill/>
        </p:spPr>
      </p:pic>
      <p:sp>
        <p:nvSpPr>
          <p:cNvPr id="13" name="Rectangle 12"/>
          <p:cNvSpPr/>
          <p:nvPr/>
        </p:nvSpPr>
        <p:spPr>
          <a:xfrm rot="21247731">
            <a:off x="2508055" y="2872321"/>
            <a:ext cx="647385" cy="307777"/>
          </a:xfrm>
          <a:prstGeom prst="rect">
            <a:avLst/>
          </a:prstGeom>
        </p:spPr>
        <p:txBody>
          <a:bodyPr wrap="square">
            <a:spAutoFit/>
          </a:bodyPr>
          <a:lstStyle/>
          <a:p>
            <a:r>
              <a:rPr lang="fr-FR" sz="1400" dirty="0" smtClean="0">
                <a:solidFill>
                  <a:schemeClr val="bg1">
                    <a:lumMod val="50000"/>
                  </a:schemeClr>
                </a:solidFill>
              </a:rPr>
              <a:t>2012</a:t>
            </a:r>
            <a:endParaRPr lang="fr-FR" sz="1400" dirty="0">
              <a:solidFill>
                <a:schemeClr val="bg1">
                  <a:lumMod val="50000"/>
                </a:schemeClr>
              </a:solidFill>
            </a:endParaRPr>
          </a:p>
        </p:txBody>
      </p: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3655">
            <a:off x="1284350" y="3282845"/>
            <a:ext cx="3481826" cy="2308750"/>
          </a:xfrm>
          <a:prstGeom prst="rect">
            <a:avLst/>
          </a:prstGeom>
        </p:spPr>
      </p:pic>
      <p:sp>
        <p:nvSpPr>
          <p:cNvPr id="15" name="Rectangle 14"/>
          <p:cNvSpPr/>
          <p:nvPr/>
        </p:nvSpPr>
        <p:spPr>
          <a:xfrm rot="21247731">
            <a:off x="4663669" y="5437706"/>
            <a:ext cx="647385" cy="307777"/>
          </a:xfrm>
          <a:prstGeom prst="rect">
            <a:avLst/>
          </a:prstGeom>
        </p:spPr>
        <p:txBody>
          <a:bodyPr wrap="square">
            <a:spAutoFit/>
          </a:bodyPr>
          <a:lstStyle/>
          <a:p>
            <a:r>
              <a:rPr lang="fr-FR" sz="1400" dirty="0" smtClean="0">
                <a:solidFill>
                  <a:schemeClr val="bg1">
                    <a:lumMod val="50000"/>
                  </a:schemeClr>
                </a:solidFill>
              </a:rPr>
              <a:t>2016</a:t>
            </a:r>
            <a:endParaRPr lang="fr-FR" sz="1400" dirty="0">
              <a:solidFill>
                <a:schemeClr val="bg1">
                  <a:lumMod val="50000"/>
                </a:schemeClr>
              </a:solidFill>
            </a:endParaRPr>
          </a:p>
        </p:txBody>
      </p:sp>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4273">
            <a:off x="6886500" y="332656"/>
            <a:ext cx="4752528" cy="3169782"/>
          </a:xfrm>
          <a:prstGeom prst="rect">
            <a:avLst/>
          </a:prstGeom>
        </p:spPr>
      </p:pic>
      <p:sp>
        <p:nvSpPr>
          <p:cNvPr id="17" name="Rectangle 16"/>
          <p:cNvSpPr/>
          <p:nvPr/>
        </p:nvSpPr>
        <p:spPr>
          <a:xfrm rot="21247731">
            <a:off x="8021236" y="3478957"/>
            <a:ext cx="647385" cy="307777"/>
          </a:xfrm>
          <a:prstGeom prst="rect">
            <a:avLst/>
          </a:prstGeom>
        </p:spPr>
        <p:txBody>
          <a:bodyPr wrap="square">
            <a:spAutoFit/>
          </a:bodyPr>
          <a:lstStyle/>
          <a:p>
            <a:r>
              <a:rPr lang="fr-FR" sz="1400" dirty="0" smtClean="0">
                <a:solidFill>
                  <a:schemeClr val="bg1">
                    <a:lumMod val="50000"/>
                  </a:schemeClr>
                </a:solidFill>
              </a:rPr>
              <a:t>2017</a:t>
            </a:r>
            <a:endParaRPr lang="fr-FR" sz="1400" dirty="0">
              <a:solidFill>
                <a:schemeClr val="bg1">
                  <a:lumMod val="50000"/>
                </a:schemeClr>
              </a:solidFill>
            </a:endParaRPr>
          </a:p>
        </p:txBody>
      </p:sp>
      <p:pic>
        <p:nvPicPr>
          <p:cNvPr id="18" name="Imag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1704">
            <a:off x="7113146" y="3809918"/>
            <a:ext cx="3282236" cy="2189145"/>
          </a:xfrm>
          <a:prstGeom prst="rect">
            <a:avLst/>
          </a:prstGeom>
        </p:spPr>
      </p:pic>
      <p:pic>
        <p:nvPicPr>
          <p:cNvPr id="19" name="Image 18"/>
          <p:cNvPicPr>
            <a:picLocks noChangeAspect="1"/>
          </p:cNvPicPr>
          <p:nvPr/>
        </p:nvPicPr>
        <p:blipFill>
          <a:blip r:embed="rId7"/>
          <a:stretch>
            <a:fillRect/>
          </a:stretch>
        </p:blipFill>
        <p:spPr>
          <a:xfrm>
            <a:off x="2710036" y="6150137"/>
            <a:ext cx="6735224" cy="591825"/>
          </a:xfrm>
          <a:prstGeom prst="rect">
            <a:avLst/>
          </a:prstGeom>
        </p:spPr>
      </p:pic>
      <p:sp>
        <p:nvSpPr>
          <p:cNvPr id="21" name="ZoneTexte 20"/>
          <p:cNvSpPr txBox="1"/>
          <p:nvPr/>
        </p:nvSpPr>
        <p:spPr>
          <a:xfrm>
            <a:off x="9550796" y="6365403"/>
            <a:ext cx="1689693" cy="369332"/>
          </a:xfrm>
          <a:prstGeom prst="rect">
            <a:avLst/>
          </a:prstGeom>
          <a:noFill/>
        </p:spPr>
        <p:txBody>
          <a:bodyPr wrap="none" rtlCol="0">
            <a:spAutoFit/>
          </a:bodyPr>
          <a:lstStyle/>
          <a:p>
            <a:r>
              <a:rPr lang="fr-FR" i="1" dirty="0" smtClean="0">
                <a:solidFill>
                  <a:schemeClr val="bg1"/>
                </a:solidFill>
                <a:latin typeface="Arial Rounded MT Bold" panose="020F0704030504030204" pitchFamily="34" charset="0"/>
              </a:rPr>
              <a:t>Life </a:t>
            </a:r>
            <a:r>
              <a:rPr lang="fr-FR" i="1" dirty="0" err="1" smtClean="0">
                <a:solidFill>
                  <a:schemeClr val="bg1"/>
                </a:solidFill>
                <a:latin typeface="Arial Rounded MT Bold" panose="020F0704030504030204" pitchFamily="34" charset="0"/>
              </a:rPr>
              <a:t>is</a:t>
            </a:r>
            <a:r>
              <a:rPr lang="fr-FR" i="1" dirty="0" smtClean="0">
                <a:solidFill>
                  <a:schemeClr val="bg1"/>
                </a:solidFill>
                <a:latin typeface="Arial Rounded MT Bold" panose="020F0704030504030204" pitchFamily="34" charset="0"/>
              </a:rPr>
              <a:t> a party</a:t>
            </a:r>
            <a:endParaRPr lang="fr-FR" i="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4179264617"/>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2" presetClass="entr" presetSubtype="4" fill="hold" grpId="0" nodeType="after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par>
                          <p:cTn id="14" fill="hold">
                            <p:stCondLst>
                              <p:cond delay="4500"/>
                            </p:stCondLst>
                            <p:childTnLst>
                              <p:par>
                                <p:cTn id="15" presetID="42" presetClass="entr" presetSubtype="0" fill="hold" nodeType="afterEffect">
                                  <p:stCondLst>
                                    <p:cond delay="2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7500"/>
                            </p:stCondLst>
                            <p:childTnLst>
                              <p:par>
                                <p:cTn id="21" presetID="22" presetClass="entr" presetSubtype="4" fill="hold" grpId="0" nodeType="afterEffect">
                                  <p:stCondLst>
                                    <p:cond delay="100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par>
                          <p:cTn id="24" fill="hold">
                            <p:stCondLst>
                              <p:cond delay="9000"/>
                            </p:stCondLst>
                            <p:childTnLst>
                              <p:par>
                                <p:cTn id="25" presetID="31" presetClass="entr" presetSubtype="0" fill="hold" nodeType="afterEffect">
                                  <p:stCondLst>
                                    <p:cond delay="20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 calcmode="lin" valueType="num">
                                      <p:cBhvr>
                                        <p:cTn id="29" dur="1000" fill="hold"/>
                                        <p:tgtEl>
                                          <p:spTgt spid="16"/>
                                        </p:tgtEl>
                                        <p:attrNameLst>
                                          <p:attrName>style.rotation</p:attrName>
                                        </p:attrNameLst>
                                      </p:cBhvr>
                                      <p:tavLst>
                                        <p:tav tm="0">
                                          <p:val>
                                            <p:fltVal val="90"/>
                                          </p:val>
                                        </p:tav>
                                        <p:tav tm="100000">
                                          <p:val>
                                            <p:fltVal val="0"/>
                                          </p:val>
                                        </p:tav>
                                      </p:tavLst>
                                    </p:anim>
                                    <p:animEffect transition="in" filter="fade">
                                      <p:cBhvr>
                                        <p:cTn id="30" dur="1000"/>
                                        <p:tgtEl>
                                          <p:spTgt spid="16"/>
                                        </p:tgtEl>
                                      </p:cBhvr>
                                    </p:animEffect>
                                  </p:childTnLst>
                                </p:cTn>
                              </p:par>
                            </p:childTnLst>
                          </p:cTn>
                        </p:par>
                        <p:par>
                          <p:cTn id="31" fill="hold">
                            <p:stCondLst>
                              <p:cond delay="12000"/>
                            </p:stCondLst>
                            <p:childTnLst>
                              <p:par>
                                <p:cTn id="32" presetID="53" presetClass="entr" presetSubtype="16" fill="hold" nodeType="afterEffect">
                                  <p:stCondLst>
                                    <p:cond delay="10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par>
                          <p:cTn id="37" fill="hold">
                            <p:stCondLst>
                              <p:cond delay="13500"/>
                            </p:stCondLst>
                            <p:childTnLst>
                              <p:par>
                                <p:cTn id="38" presetID="22" presetClass="entr" presetSubtype="4" fill="hold" grpId="0" nodeType="afterEffect">
                                  <p:stCondLst>
                                    <p:cond delay="100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92602">
            <a:off x="406382" y="210296"/>
            <a:ext cx="2180032" cy="3336467"/>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7554" y="119623"/>
            <a:ext cx="2646713" cy="3235766"/>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3404">
            <a:off x="6211577" y="177197"/>
            <a:ext cx="2653696" cy="3244303"/>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63770" y="135354"/>
            <a:ext cx="2766832" cy="3453903"/>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780" y="3773527"/>
            <a:ext cx="1997735" cy="2996909"/>
          </a:xfrm>
          <a:prstGeom prst="rect">
            <a:avLst/>
          </a:prstGeom>
        </p:spPr>
      </p:pic>
      <p:pic>
        <p:nvPicPr>
          <p:cNvPr id="8" name="Imag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5478" y="3616661"/>
            <a:ext cx="5925123" cy="2212046"/>
          </a:xfrm>
          <a:prstGeom prst="rect">
            <a:avLst/>
          </a:prstGeom>
        </p:spPr>
      </p:pic>
      <p:pic>
        <p:nvPicPr>
          <p:cNvPr id="9" name="Imag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36315" y="3933056"/>
            <a:ext cx="3098803" cy="1982399"/>
          </a:xfrm>
          <a:prstGeom prst="rect">
            <a:avLst/>
          </a:prstGeom>
        </p:spPr>
      </p:pic>
      <p:pic>
        <p:nvPicPr>
          <p:cNvPr id="11" name="Image 10"/>
          <p:cNvPicPr>
            <a:picLocks noChangeAspect="1"/>
          </p:cNvPicPr>
          <p:nvPr/>
        </p:nvPicPr>
        <p:blipFill>
          <a:blip r:embed="rId10"/>
          <a:stretch>
            <a:fillRect/>
          </a:stretch>
        </p:blipFill>
        <p:spPr>
          <a:xfrm>
            <a:off x="2710036" y="6150137"/>
            <a:ext cx="6735224" cy="591825"/>
          </a:xfrm>
          <a:prstGeom prst="rect">
            <a:avLst/>
          </a:prstGeom>
        </p:spPr>
      </p:pic>
      <p:sp>
        <p:nvSpPr>
          <p:cNvPr id="10" name="ZoneTexte 9"/>
          <p:cNvSpPr txBox="1"/>
          <p:nvPr/>
        </p:nvSpPr>
        <p:spPr>
          <a:xfrm>
            <a:off x="9550796" y="6365403"/>
            <a:ext cx="1689693" cy="369332"/>
          </a:xfrm>
          <a:prstGeom prst="rect">
            <a:avLst/>
          </a:prstGeom>
          <a:noFill/>
        </p:spPr>
        <p:txBody>
          <a:bodyPr wrap="none" rtlCol="0">
            <a:spAutoFit/>
          </a:bodyPr>
          <a:lstStyle/>
          <a:p>
            <a:r>
              <a:rPr lang="fr-FR" i="1" dirty="0" smtClean="0">
                <a:solidFill>
                  <a:schemeClr val="bg1"/>
                </a:solidFill>
                <a:latin typeface="Arial Rounded MT Bold" panose="020F0704030504030204" pitchFamily="34" charset="0"/>
              </a:rPr>
              <a:t>Life </a:t>
            </a:r>
            <a:r>
              <a:rPr lang="fr-FR" i="1" dirty="0" err="1" smtClean="0">
                <a:solidFill>
                  <a:schemeClr val="bg1"/>
                </a:solidFill>
                <a:latin typeface="Arial Rounded MT Bold" panose="020F0704030504030204" pitchFamily="34" charset="0"/>
              </a:rPr>
              <a:t>is</a:t>
            </a:r>
            <a:r>
              <a:rPr lang="fr-FR" i="1" dirty="0" smtClean="0">
                <a:solidFill>
                  <a:schemeClr val="bg1"/>
                </a:solidFill>
                <a:latin typeface="Arial Rounded MT Bold" panose="020F0704030504030204" pitchFamily="34" charset="0"/>
              </a:rPr>
              <a:t> a party</a:t>
            </a:r>
            <a:endParaRPr lang="fr-FR" i="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956826363"/>
      </p:ext>
    </p:extLst>
  </p:cSld>
  <p:clrMapOvr>
    <a:masterClrMapping/>
  </p:clrMapOvr>
  <mc:AlternateContent xmlns:mc="http://schemas.openxmlformats.org/markup-compatibility/2006" xmlns:p14="http://schemas.microsoft.com/office/powerpoint/2010/main">
    <mc:Choice Requires="p14">
      <p:transition spd="med" p14:dur="700" advClick="0" advTm="27000">
        <p:fade/>
      </p:transition>
    </mc:Choice>
    <mc:Fallback xmlns="">
      <p:transition spd="med"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4000"/>
                            </p:stCondLst>
                            <p:childTnLst>
                              <p:par>
                                <p:cTn id="11" presetID="53" presetClass="entr" presetSubtype="16" fill="hold" nodeType="afterEffect">
                                  <p:stCondLst>
                                    <p:cond delay="2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6500"/>
                            </p:stCondLst>
                            <p:childTnLst>
                              <p:par>
                                <p:cTn id="17" presetID="14" presetClass="entr" presetSubtype="10" fill="hold" nodeType="afterEffect">
                                  <p:stCondLst>
                                    <p:cond delay="200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par>
                          <p:cTn id="20" fill="hold">
                            <p:stCondLst>
                              <p:cond delay="9000"/>
                            </p:stCondLst>
                            <p:childTnLst>
                              <p:par>
                                <p:cTn id="21" presetID="21" presetClass="entr" presetSubtype="1" fill="hold" nodeType="afterEffect">
                                  <p:stCondLst>
                                    <p:cond delay="200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par>
                          <p:cTn id="24" fill="hold">
                            <p:stCondLst>
                              <p:cond delay="13000"/>
                            </p:stCondLst>
                            <p:childTnLst>
                              <p:par>
                                <p:cTn id="25" presetID="26" presetClass="entr" presetSubtype="0" fill="hold" nodeType="afterEffect">
                                  <p:stCondLst>
                                    <p:cond delay="200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childTnLst>
                          </p:cTn>
                        </p:par>
                        <p:par>
                          <p:cTn id="41" fill="hold">
                            <p:stCondLst>
                              <p:cond delay="17000"/>
                            </p:stCondLst>
                            <p:childTnLst>
                              <p:par>
                                <p:cTn id="42" presetID="45" presetClass="entr" presetSubtype="0" fill="hold" nodeType="afterEffect">
                                  <p:stCondLst>
                                    <p:cond delay="200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anim calcmode="lin" valueType="num">
                                      <p:cBhvr>
                                        <p:cTn id="45" dur="2000" fill="hold"/>
                                        <p:tgtEl>
                                          <p:spTgt spid="6"/>
                                        </p:tgtEl>
                                        <p:attrNameLst>
                                          <p:attrName>ppt_w</p:attrName>
                                        </p:attrNameLst>
                                      </p:cBhvr>
                                      <p:tavLst>
                                        <p:tav tm="0" fmla="#ppt_w*sin(2.5*pi*$)">
                                          <p:val>
                                            <p:fltVal val="0"/>
                                          </p:val>
                                        </p:tav>
                                        <p:tav tm="100000">
                                          <p:val>
                                            <p:fltVal val="1"/>
                                          </p:val>
                                        </p:tav>
                                      </p:tavLst>
                                    </p:anim>
                                    <p:anim calcmode="lin" valueType="num">
                                      <p:cBhvr>
                                        <p:cTn id="46" dur="2000" fill="hold"/>
                                        <p:tgtEl>
                                          <p:spTgt spid="6"/>
                                        </p:tgtEl>
                                        <p:attrNameLst>
                                          <p:attrName>ppt_h</p:attrName>
                                        </p:attrNameLst>
                                      </p:cBhvr>
                                      <p:tavLst>
                                        <p:tav tm="0">
                                          <p:val>
                                            <p:strVal val="#ppt_h"/>
                                          </p:val>
                                        </p:tav>
                                        <p:tav tm="100000">
                                          <p:val>
                                            <p:strVal val="#ppt_h"/>
                                          </p:val>
                                        </p:tav>
                                      </p:tavLst>
                                    </p:anim>
                                  </p:childTnLst>
                                </p:cTn>
                              </p:par>
                            </p:childTnLst>
                          </p:cTn>
                        </p:par>
                        <p:par>
                          <p:cTn id="47" fill="hold">
                            <p:stCondLst>
                              <p:cond delay="21000"/>
                            </p:stCondLst>
                            <p:childTnLst>
                              <p:par>
                                <p:cTn id="48" presetID="42" presetClass="entr" presetSubtype="0" fill="hold" nodeType="afterEffect">
                                  <p:stCondLst>
                                    <p:cond delay="200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153">
            <a:off x="401340" y="307548"/>
            <a:ext cx="1910642" cy="2702132"/>
          </a:xfrm>
          <a:prstGeom prst="rect">
            <a:avLst/>
          </a:prstGeom>
        </p:spPr>
      </p:pic>
      <p:pic>
        <p:nvPicPr>
          <p:cNvPr id="20" name="Picture 2" descr="http://i2.wp.com/klebinder.info/mystereswing/WordPress3/wp-content/uploads/2014/04/1016823_10202495999615209_189735163393117428_n.jpg"/>
          <p:cNvPicPr>
            <a:picLocks noChangeAspect="1" noChangeArrowheads="1"/>
          </p:cNvPicPr>
          <p:nvPr/>
        </p:nvPicPr>
        <p:blipFill>
          <a:blip r:embed="rId4"/>
          <a:srcRect/>
          <a:stretch>
            <a:fillRect/>
          </a:stretch>
        </p:blipFill>
        <p:spPr bwMode="auto">
          <a:xfrm rot="21270116">
            <a:off x="2977929" y="199487"/>
            <a:ext cx="1888368" cy="2676510"/>
          </a:xfrm>
          <a:prstGeom prst="rect">
            <a:avLst/>
          </a:prstGeom>
          <a:noFill/>
        </p:spPr>
      </p:pic>
      <p:pic>
        <p:nvPicPr>
          <p:cNvPr id="21" name="Picture 6"/>
          <p:cNvPicPr>
            <a:picLocks noChangeAspect="1" noChangeArrowheads="1"/>
          </p:cNvPicPr>
          <p:nvPr/>
        </p:nvPicPr>
        <p:blipFill>
          <a:blip r:embed="rId5"/>
          <a:srcRect/>
          <a:stretch>
            <a:fillRect/>
          </a:stretch>
        </p:blipFill>
        <p:spPr bwMode="auto">
          <a:xfrm rot="179325">
            <a:off x="5876940" y="275549"/>
            <a:ext cx="1821110" cy="2754056"/>
          </a:xfrm>
          <a:prstGeom prst="rect">
            <a:avLst/>
          </a:prstGeom>
          <a:noFill/>
          <a:ln w="9525">
            <a:noFill/>
            <a:miter lim="800000"/>
            <a:headEnd/>
            <a:tailEnd/>
          </a:ln>
          <a:effectLst/>
        </p:spPr>
      </p:pic>
      <p:pic>
        <p:nvPicPr>
          <p:cNvPr id="22" name="Image 21"/>
          <p:cNvPicPr>
            <a:picLocks noChangeAspect="1"/>
          </p:cNvPicPr>
          <p:nvPr/>
        </p:nvPicPr>
        <p:blipFill>
          <a:blip r:embed="rId6"/>
          <a:stretch>
            <a:fillRect/>
          </a:stretch>
        </p:blipFill>
        <p:spPr>
          <a:xfrm rot="21158849">
            <a:off x="8639847" y="225206"/>
            <a:ext cx="1951029" cy="2769203"/>
          </a:xfrm>
          <a:prstGeom prst="rect">
            <a:avLst/>
          </a:prstGeom>
        </p:spPr>
      </p:pic>
      <p:pic>
        <p:nvPicPr>
          <p:cNvPr id="23" name="Picture 4" descr="http://i2.wp.com/klebinder.info/mystereswing/WordPress3/wp-content/uploads/2014/11/rAfficheMystereSwing20141114.jpg"/>
          <p:cNvPicPr>
            <a:picLocks noChangeAspect="1" noChangeArrowheads="1"/>
          </p:cNvPicPr>
          <p:nvPr/>
        </p:nvPicPr>
        <p:blipFill>
          <a:blip r:embed="rId7" cstate="print"/>
          <a:srcRect/>
          <a:stretch>
            <a:fillRect/>
          </a:stretch>
        </p:blipFill>
        <p:spPr bwMode="auto">
          <a:xfrm rot="21400982">
            <a:off x="991425" y="3226340"/>
            <a:ext cx="1925774" cy="2721761"/>
          </a:xfrm>
          <a:prstGeom prst="rect">
            <a:avLst/>
          </a:prstGeom>
          <a:noFill/>
        </p:spPr>
      </p:pic>
      <p:pic>
        <p:nvPicPr>
          <p:cNvPr id="24" name="Imag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7356">
            <a:off x="3774809" y="3032915"/>
            <a:ext cx="2020053" cy="2852936"/>
          </a:xfrm>
          <a:prstGeom prst="rect">
            <a:avLst/>
          </a:prstGeom>
        </p:spPr>
      </p:pic>
      <p:pic>
        <p:nvPicPr>
          <p:cNvPr id="25" name="Imag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87495" y="3330859"/>
            <a:ext cx="1776384" cy="2512725"/>
          </a:xfrm>
          <a:prstGeom prst="rect">
            <a:avLst/>
          </a:prstGeom>
        </p:spPr>
      </p:pic>
      <p:pic>
        <p:nvPicPr>
          <p:cNvPr id="26" name="Image 25"/>
          <p:cNvPicPr>
            <a:picLocks noChangeAspect="1"/>
          </p:cNvPicPr>
          <p:nvPr/>
        </p:nvPicPr>
        <p:blipFill>
          <a:blip r:embed="rId10"/>
          <a:stretch>
            <a:fillRect/>
          </a:stretch>
        </p:blipFill>
        <p:spPr>
          <a:xfrm rot="205646">
            <a:off x="9437185" y="3230243"/>
            <a:ext cx="1610186" cy="2641897"/>
          </a:xfrm>
          <a:prstGeom prst="rect">
            <a:avLst/>
          </a:prstGeom>
        </p:spPr>
      </p:pic>
      <p:sp>
        <p:nvSpPr>
          <p:cNvPr id="27" name="Rectangle 26"/>
          <p:cNvSpPr/>
          <p:nvPr/>
        </p:nvSpPr>
        <p:spPr>
          <a:xfrm rot="21247731">
            <a:off x="10942276" y="528475"/>
            <a:ext cx="1039673" cy="523220"/>
          </a:xfrm>
          <a:prstGeom prst="rect">
            <a:avLst/>
          </a:prstGeom>
        </p:spPr>
        <p:txBody>
          <a:bodyPr wrap="square">
            <a:spAutoFit/>
          </a:bodyPr>
          <a:lstStyle/>
          <a:p>
            <a:r>
              <a:rPr lang="fr-FR" sz="1400" dirty="0" smtClean="0">
                <a:solidFill>
                  <a:schemeClr val="bg1">
                    <a:lumMod val="50000"/>
                  </a:schemeClr>
                </a:solidFill>
              </a:rPr>
              <a:t>Quelques concerts</a:t>
            </a:r>
            <a:endParaRPr lang="fr-FR" sz="1400" dirty="0">
              <a:solidFill>
                <a:schemeClr val="bg1">
                  <a:lumMod val="50000"/>
                </a:schemeClr>
              </a:solidFill>
            </a:endParaRPr>
          </a:p>
        </p:txBody>
      </p:sp>
      <p:pic>
        <p:nvPicPr>
          <p:cNvPr id="12" name="Image 11"/>
          <p:cNvPicPr>
            <a:picLocks noChangeAspect="1"/>
          </p:cNvPicPr>
          <p:nvPr/>
        </p:nvPicPr>
        <p:blipFill>
          <a:blip r:embed="rId11"/>
          <a:stretch>
            <a:fillRect/>
          </a:stretch>
        </p:blipFill>
        <p:spPr>
          <a:xfrm>
            <a:off x="2710036" y="6150137"/>
            <a:ext cx="6735224" cy="591825"/>
          </a:xfrm>
          <a:prstGeom prst="rect">
            <a:avLst/>
          </a:prstGeom>
        </p:spPr>
      </p:pic>
      <p:sp>
        <p:nvSpPr>
          <p:cNvPr id="13" name="ZoneTexte 12"/>
          <p:cNvSpPr txBox="1"/>
          <p:nvPr/>
        </p:nvSpPr>
        <p:spPr>
          <a:xfrm>
            <a:off x="9550796" y="6365403"/>
            <a:ext cx="1689693" cy="369332"/>
          </a:xfrm>
          <a:prstGeom prst="rect">
            <a:avLst/>
          </a:prstGeom>
          <a:noFill/>
        </p:spPr>
        <p:txBody>
          <a:bodyPr wrap="none" rtlCol="0">
            <a:spAutoFit/>
          </a:bodyPr>
          <a:lstStyle/>
          <a:p>
            <a:r>
              <a:rPr lang="fr-FR" i="1" dirty="0" smtClean="0">
                <a:solidFill>
                  <a:schemeClr val="bg1"/>
                </a:solidFill>
                <a:latin typeface="Arial Rounded MT Bold" panose="020F0704030504030204" pitchFamily="34" charset="0"/>
              </a:rPr>
              <a:t>Life </a:t>
            </a:r>
            <a:r>
              <a:rPr lang="fr-FR" i="1" dirty="0" err="1" smtClean="0">
                <a:solidFill>
                  <a:schemeClr val="bg1"/>
                </a:solidFill>
                <a:latin typeface="Arial Rounded MT Bold" panose="020F0704030504030204" pitchFamily="34" charset="0"/>
              </a:rPr>
              <a:t>is</a:t>
            </a:r>
            <a:r>
              <a:rPr lang="fr-FR" i="1" dirty="0" smtClean="0">
                <a:solidFill>
                  <a:schemeClr val="bg1"/>
                </a:solidFill>
                <a:latin typeface="Arial Rounded MT Bold" panose="020F0704030504030204" pitchFamily="34" charset="0"/>
              </a:rPr>
              <a:t> a party</a:t>
            </a:r>
            <a:endParaRPr lang="fr-FR" i="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4074169003"/>
      </p:ext>
    </p:extLst>
  </p:cSld>
  <p:clrMapOvr>
    <a:masterClrMapping/>
  </p:clrMapOvr>
  <mc:AlternateContent xmlns:mc="http://schemas.openxmlformats.org/markup-compatibility/2006" xmlns:p14="http://schemas.microsoft.com/office/powerpoint/2010/main">
    <mc:Choice Requires="p14">
      <p:transition spd="med" p14:dur="700" advClick="0" advTm="27000">
        <p:fade/>
      </p:transition>
    </mc:Choice>
    <mc:Fallback xmlns="">
      <p:transition spd="med"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0" presetClass="entr" presetSubtype="0" fill="hold" nodeType="afterEffect">
                                  <p:stCondLst>
                                    <p:cond delay="2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500"/>
                            </p:stCondLst>
                            <p:childTnLst>
                              <p:par>
                                <p:cTn id="15" presetID="16" presetClass="entr" presetSubtype="21" fill="hold" nodeType="afterEffect">
                                  <p:stCondLst>
                                    <p:cond delay="200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8000"/>
                            </p:stCondLst>
                            <p:childTnLst>
                              <p:par>
                                <p:cTn id="19" presetID="6" presetClass="entr" presetSubtype="16" fill="hold" nodeType="afterEffect">
                                  <p:stCondLst>
                                    <p:cond delay="200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par>
                          <p:cTn id="22" fill="hold">
                            <p:stCondLst>
                              <p:cond delay="12000"/>
                            </p:stCondLst>
                            <p:childTnLst>
                              <p:par>
                                <p:cTn id="23" presetID="14" presetClass="entr" presetSubtype="10" fill="hold" nodeType="afterEffect">
                                  <p:stCondLst>
                                    <p:cond delay="200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par>
                          <p:cTn id="26" fill="hold">
                            <p:stCondLst>
                              <p:cond delay="14500"/>
                            </p:stCondLst>
                            <p:childTnLst>
                              <p:par>
                                <p:cTn id="27" presetID="53" presetClass="entr" presetSubtype="16" fill="hold" nodeType="afterEffect">
                                  <p:stCondLst>
                                    <p:cond delay="200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childTnLst>
                          </p:cTn>
                        </p:par>
                        <p:par>
                          <p:cTn id="32" fill="hold">
                            <p:stCondLst>
                              <p:cond delay="17000"/>
                            </p:stCondLst>
                            <p:childTnLst>
                              <p:par>
                                <p:cTn id="33" presetID="31" presetClass="entr" presetSubtype="0" fill="hold" nodeType="afterEffect">
                                  <p:stCondLst>
                                    <p:cond delay="2000"/>
                                  </p:stCondLst>
                                  <p:childTnLst>
                                    <p:set>
                                      <p:cBhvr>
                                        <p:cTn id="34" dur="1" fill="hold">
                                          <p:stCondLst>
                                            <p:cond delay="0"/>
                                          </p:stCondLst>
                                        </p:cTn>
                                        <p:tgtEl>
                                          <p:spTgt spid="25"/>
                                        </p:tgtEl>
                                        <p:attrNameLst>
                                          <p:attrName>style.visibility</p:attrName>
                                        </p:attrNameLst>
                                      </p:cBhvr>
                                      <p:to>
                                        <p:strVal val="visible"/>
                                      </p:to>
                                    </p:set>
                                    <p:anim calcmode="lin" valueType="num">
                                      <p:cBhvr>
                                        <p:cTn id="35" dur="1000" fill="hold"/>
                                        <p:tgtEl>
                                          <p:spTgt spid="25"/>
                                        </p:tgtEl>
                                        <p:attrNameLst>
                                          <p:attrName>ppt_w</p:attrName>
                                        </p:attrNameLst>
                                      </p:cBhvr>
                                      <p:tavLst>
                                        <p:tav tm="0">
                                          <p:val>
                                            <p:fltVal val="0"/>
                                          </p:val>
                                        </p:tav>
                                        <p:tav tm="100000">
                                          <p:val>
                                            <p:strVal val="#ppt_w"/>
                                          </p:val>
                                        </p:tav>
                                      </p:tavLst>
                                    </p:anim>
                                    <p:anim calcmode="lin" valueType="num">
                                      <p:cBhvr>
                                        <p:cTn id="36" dur="1000" fill="hold"/>
                                        <p:tgtEl>
                                          <p:spTgt spid="25"/>
                                        </p:tgtEl>
                                        <p:attrNameLst>
                                          <p:attrName>ppt_h</p:attrName>
                                        </p:attrNameLst>
                                      </p:cBhvr>
                                      <p:tavLst>
                                        <p:tav tm="0">
                                          <p:val>
                                            <p:fltVal val="0"/>
                                          </p:val>
                                        </p:tav>
                                        <p:tav tm="100000">
                                          <p:val>
                                            <p:strVal val="#ppt_h"/>
                                          </p:val>
                                        </p:tav>
                                      </p:tavLst>
                                    </p:anim>
                                    <p:anim calcmode="lin" valueType="num">
                                      <p:cBhvr>
                                        <p:cTn id="37" dur="1000" fill="hold"/>
                                        <p:tgtEl>
                                          <p:spTgt spid="25"/>
                                        </p:tgtEl>
                                        <p:attrNameLst>
                                          <p:attrName>style.rotation</p:attrName>
                                        </p:attrNameLst>
                                      </p:cBhvr>
                                      <p:tavLst>
                                        <p:tav tm="0">
                                          <p:val>
                                            <p:fltVal val="90"/>
                                          </p:val>
                                        </p:tav>
                                        <p:tav tm="100000">
                                          <p:val>
                                            <p:fltVal val="0"/>
                                          </p:val>
                                        </p:tav>
                                      </p:tavLst>
                                    </p:anim>
                                    <p:animEffect transition="in" filter="fade">
                                      <p:cBhvr>
                                        <p:cTn id="38" dur="1000"/>
                                        <p:tgtEl>
                                          <p:spTgt spid="25"/>
                                        </p:tgtEl>
                                      </p:cBhvr>
                                    </p:animEffect>
                                  </p:childTnLst>
                                </p:cTn>
                              </p:par>
                            </p:childTnLst>
                          </p:cTn>
                        </p:par>
                        <p:par>
                          <p:cTn id="39" fill="hold">
                            <p:stCondLst>
                              <p:cond delay="20000"/>
                            </p:stCondLst>
                            <p:childTnLst>
                              <p:par>
                                <p:cTn id="40" presetID="45" presetClass="entr" presetSubtype="0" fill="hold" nodeType="afterEffect">
                                  <p:stCondLst>
                                    <p:cond delay="20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2000"/>
                                        <p:tgtEl>
                                          <p:spTgt spid="24"/>
                                        </p:tgtEl>
                                      </p:cBhvr>
                                    </p:animEffect>
                                    <p:anim calcmode="lin" valueType="num">
                                      <p:cBhvr>
                                        <p:cTn id="43" dur="2000" fill="hold"/>
                                        <p:tgtEl>
                                          <p:spTgt spid="24"/>
                                        </p:tgtEl>
                                        <p:attrNameLst>
                                          <p:attrName>ppt_w</p:attrName>
                                        </p:attrNameLst>
                                      </p:cBhvr>
                                      <p:tavLst>
                                        <p:tav tm="0" fmla="#ppt_w*sin(2.5*pi*$)">
                                          <p:val>
                                            <p:fltVal val="0"/>
                                          </p:val>
                                        </p:tav>
                                        <p:tav tm="100000">
                                          <p:val>
                                            <p:fltVal val="1"/>
                                          </p:val>
                                        </p:tav>
                                      </p:tavLst>
                                    </p:anim>
                                    <p:anim calcmode="lin" valueType="num">
                                      <p:cBhvr>
                                        <p:cTn id="44" dur="20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710036" y="6150137"/>
            <a:ext cx="6735224" cy="591825"/>
          </a:xfrm>
          <a:prstGeom prst="rect">
            <a:avLst/>
          </a:prstGeom>
        </p:spPr>
      </p:pic>
      <p:sp>
        <p:nvSpPr>
          <p:cNvPr id="5" name="Sous-titre 2"/>
          <p:cNvSpPr txBox="1">
            <a:spLocks/>
          </p:cNvSpPr>
          <p:nvPr/>
        </p:nvSpPr>
        <p:spPr>
          <a:xfrm>
            <a:off x="2184277" y="404664"/>
            <a:ext cx="7786742" cy="47149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1000"/>
              </a:spcBef>
              <a:buSzPct val="90000"/>
              <a:buFont typeface="Arial"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SzPct val="100000"/>
              <a:buFont typeface="Arial" pitchFamily="34" charset="0"/>
              <a:buChar char="▪"/>
              <a:defRPr sz="1600" kern="1200">
                <a:solidFill>
                  <a:schemeClr val="tx1"/>
                </a:solidFill>
                <a:latin typeface="+mn-lt"/>
                <a:ea typeface="+mn-ea"/>
                <a:cs typeface="+mn-cs"/>
              </a:defRPr>
            </a:lvl3pPr>
            <a:lvl4pPr marL="86868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400" kern="1200">
                <a:solidFill>
                  <a:schemeClr val="tx1"/>
                </a:solidFill>
                <a:latin typeface="+mn-lt"/>
                <a:ea typeface="+mn-ea"/>
                <a:cs typeface="+mn-cs"/>
              </a:defRPr>
            </a:lvl5pPr>
            <a:lvl6pPr marL="12344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6pPr>
            <a:lvl7pPr marL="1417320" indent="-182880" algn="l" defTabSz="914400" rtl="0" eaLnBrk="1" latinLnBrk="0" hangingPunct="1">
              <a:lnSpc>
                <a:spcPct val="90000"/>
              </a:lnSpc>
              <a:spcBef>
                <a:spcPts val="600"/>
              </a:spcBef>
              <a:buSzPct val="100000"/>
              <a:buFont typeface="Arial" pitchFamily="34" charset="0"/>
              <a:buChar char="▪"/>
              <a:defRPr sz="1400" kern="1200">
                <a:solidFill>
                  <a:schemeClr val="tx1"/>
                </a:solidFill>
                <a:latin typeface="+mn-lt"/>
                <a:ea typeface="+mn-ea"/>
                <a:cs typeface="+mn-cs"/>
              </a:defRPr>
            </a:lvl7pPr>
            <a:lvl8pPr marL="160020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8pPr>
            <a:lvl9pPr marL="1783080" indent="-182880" algn="l" defTabSz="914400" rtl="0" eaLnBrk="1" latinLnBrk="0" hangingPunct="1">
              <a:lnSpc>
                <a:spcPct val="90000"/>
              </a:lnSpc>
              <a:spcBef>
                <a:spcPts val="600"/>
              </a:spcBef>
              <a:buSzPct val="100000"/>
              <a:buFont typeface="Arial" pitchFamily="34" charset="0"/>
              <a:buChar char="▪"/>
              <a:defRPr sz="1400" kern="1200">
                <a:solidFill>
                  <a:schemeClr val="tx1"/>
                </a:solidFill>
                <a:latin typeface="+mn-lt"/>
                <a:ea typeface="+mn-ea"/>
                <a:cs typeface="+mn-cs"/>
              </a:defRPr>
            </a:lvl9pPr>
          </a:lstStyle>
          <a:p>
            <a:r>
              <a:rPr lang="fr-FR" sz="1600" dirty="0" smtClean="0">
                <a:solidFill>
                  <a:schemeClr val="bg1">
                    <a:lumMod val="50000"/>
                  </a:schemeClr>
                </a:solidFill>
              </a:rPr>
              <a:t>Cette mosaïque de 20 musiciens, aime s’exprimer à chaque concert, à travers un choix éclectique de titres mêlant le swing des formations traditionnelles, la chaleur des tempi latino-américains et les climats nuancés d’arrangements plus modernes. </a:t>
            </a:r>
          </a:p>
          <a:p>
            <a:r>
              <a:rPr lang="fr-FR" sz="1600" dirty="0" smtClean="0">
                <a:solidFill>
                  <a:schemeClr val="bg1">
                    <a:lumMod val="50000"/>
                  </a:schemeClr>
                </a:solidFill>
              </a:rPr>
              <a:t>En alternance, un répertoire chanté vient étayer un programme varié aux accents de Michael BUBLE, Harry CONNICK Jr, et autres Kevin MAHOGANY ou Bobby DARIN, sans oublier les indispensables références aux grands standards de Frank SINATRA, Joe WILLIAMS, Nat King COLE ou Tony BENETT.</a:t>
            </a:r>
          </a:p>
          <a:p>
            <a:endParaRPr lang="fr-FR" sz="1600" dirty="0" smtClean="0">
              <a:solidFill>
                <a:schemeClr val="bg1">
                  <a:lumMod val="50000"/>
                </a:schemeClr>
              </a:solidFill>
            </a:endParaRPr>
          </a:p>
          <a:p>
            <a:endParaRPr lang="fr-FR" sz="5400" dirty="0" smtClean="0">
              <a:solidFill>
                <a:srgbClr val="0000FF"/>
              </a:solidFill>
              <a:latin typeface="+mj-lt"/>
            </a:endParaRPr>
          </a:p>
          <a:p>
            <a:endParaRPr lang="fr-FR" sz="5400" dirty="0" smtClean="0">
              <a:solidFill>
                <a:srgbClr val="0000FF"/>
              </a:solidFill>
              <a:latin typeface="+mj-lt"/>
            </a:endParaRPr>
          </a:p>
          <a:p>
            <a:endParaRPr lang="fr-FR" sz="6200" dirty="0">
              <a:solidFill>
                <a:srgbClr val="0000FF"/>
              </a:solidFill>
              <a:latin typeface="+mj-lt"/>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2124" y="2636911"/>
            <a:ext cx="5040560" cy="3360373"/>
          </a:xfrm>
          <a:prstGeom prst="rect">
            <a:avLst/>
          </a:prstGeom>
        </p:spPr>
      </p:pic>
      <p:sp>
        <p:nvSpPr>
          <p:cNvPr id="7" name="ZoneTexte 6"/>
          <p:cNvSpPr txBox="1"/>
          <p:nvPr/>
        </p:nvSpPr>
        <p:spPr>
          <a:xfrm>
            <a:off x="9550796" y="6365403"/>
            <a:ext cx="1689693" cy="369332"/>
          </a:xfrm>
          <a:prstGeom prst="rect">
            <a:avLst/>
          </a:prstGeom>
          <a:noFill/>
        </p:spPr>
        <p:txBody>
          <a:bodyPr wrap="none" rtlCol="0">
            <a:spAutoFit/>
          </a:bodyPr>
          <a:lstStyle/>
          <a:p>
            <a:r>
              <a:rPr lang="fr-FR" i="1" dirty="0" smtClean="0">
                <a:solidFill>
                  <a:schemeClr val="bg1"/>
                </a:solidFill>
                <a:latin typeface="Arial Rounded MT Bold" panose="020F0704030504030204" pitchFamily="34" charset="0"/>
              </a:rPr>
              <a:t>Life </a:t>
            </a:r>
            <a:r>
              <a:rPr lang="fr-FR" i="1" dirty="0" err="1" smtClean="0">
                <a:solidFill>
                  <a:schemeClr val="bg1"/>
                </a:solidFill>
                <a:latin typeface="Arial Rounded MT Bold" panose="020F0704030504030204" pitchFamily="34" charset="0"/>
              </a:rPr>
              <a:t>is</a:t>
            </a:r>
            <a:r>
              <a:rPr lang="fr-FR" i="1" dirty="0" smtClean="0">
                <a:solidFill>
                  <a:schemeClr val="bg1"/>
                </a:solidFill>
                <a:latin typeface="Arial Rounded MT Bold" panose="020F0704030504030204" pitchFamily="34" charset="0"/>
              </a:rPr>
              <a:t> a party</a:t>
            </a:r>
            <a:endParaRPr lang="fr-FR" i="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1852268554"/>
      </p:ext>
    </p:extLst>
  </p:cSld>
  <p:clrMapOvr>
    <a:masterClrMapping/>
  </p:clrMapOvr>
  <mc:AlternateContent xmlns:mc="http://schemas.openxmlformats.org/markup-compatibility/2006" xmlns:p14="http://schemas.microsoft.com/office/powerpoint/2010/main">
    <mc:Choice Requires="p14">
      <p:transition spd="med" p14:dur="700" advClick="0" advTm="28000">
        <p:fade/>
      </p:transition>
    </mc:Choice>
    <mc:Fallback xmlns="">
      <p:transition spd="med" advClick="0" advTm="28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710036" y="6150137"/>
            <a:ext cx="6735224" cy="591825"/>
          </a:xfrm>
          <a:prstGeom prst="rect">
            <a:avLst/>
          </a:prstGeom>
        </p:spPr>
      </p:pic>
      <p:sp>
        <p:nvSpPr>
          <p:cNvPr id="13" name="Rectangle 12"/>
          <p:cNvSpPr/>
          <p:nvPr/>
        </p:nvSpPr>
        <p:spPr>
          <a:xfrm>
            <a:off x="4749715" y="250016"/>
            <a:ext cx="1984839" cy="461665"/>
          </a:xfrm>
          <a:prstGeom prst="rect">
            <a:avLst/>
          </a:prstGeom>
        </p:spPr>
        <p:txBody>
          <a:bodyPr wrap="none">
            <a:spAutoFit/>
          </a:bodyPr>
          <a:lstStyle/>
          <a:p>
            <a:r>
              <a:rPr lang="fr-FR" sz="2400" dirty="0">
                <a:solidFill>
                  <a:schemeClr val="bg1">
                    <a:lumMod val="50000"/>
                  </a:schemeClr>
                </a:solidFill>
              </a:rPr>
              <a:t>Discographie</a:t>
            </a: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5432" y="1577529"/>
            <a:ext cx="1272167" cy="1915398"/>
          </a:xfrm>
          <a:prstGeom prst="rect">
            <a:avLst/>
          </a:prstGeom>
        </p:spPr>
      </p:pic>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785" y="3758791"/>
            <a:ext cx="2261271" cy="1501889"/>
          </a:xfrm>
          <a:prstGeom prst="rect">
            <a:avLst/>
          </a:prstGeom>
        </p:spPr>
      </p:pic>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2031" y="3604141"/>
            <a:ext cx="3055799" cy="2029598"/>
          </a:xfrm>
          <a:prstGeom prst="rect">
            <a:avLst/>
          </a:prstGeom>
        </p:spPr>
      </p:pic>
      <p:pic>
        <p:nvPicPr>
          <p:cNvPr id="18" name="Image 17"/>
          <p:cNvPicPr>
            <a:picLocks noChangeAspect="1"/>
          </p:cNvPicPr>
          <p:nvPr/>
        </p:nvPicPr>
        <p:blipFill>
          <a:blip r:embed="rId7"/>
          <a:stretch>
            <a:fillRect/>
          </a:stretch>
        </p:blipFill>
        <p:spPr>
          <a:xfrm rot="21200697">
            <a:off x="1747978" y="718323"/>
            <a:ext cx="2304306" cy="2292114"/>
          </a:xfrm>
          <a:prstGeom prst="rect">
            <a:avLst/>
          </a:prstGeom>
        </p:spPr>
      </p:pic>
      <p:pic>
        <p:nvPicPr>
          <p:cNvPr id="19" name="Image 18"/>
          <p:cNvPicPr>
            <a:picLocks noChangeAspect="1"/>
          </p:cNvPicPr>
          <p:nvPr/>
        </p:nvPicPr>
        <p:blipFill>
          <a:blip r:embed="rId8"/>
          <a:stretch>
            <a:fillRect/>
          </a:stretch>
        </p:blipFill>
        <p:spPr>
          <a:xfrm rot="386912">
            <a:off x="4313003" y="1076068"/>
            <a:ext cx="2275944" cy="2294152"/>
          </a:xfrm>
          <a:prstGeom prst="rect">
            <a:avLst/>
          </a:prstGeom>
        </p:spPr>
      </p:pic>
      <p:pic>
        <p:nvPicPr>
          <p:cNvPr id="20" name="Image 19"/>
          <p:cNvPicPr>
            <a:picLocks noChangeAspect="1"/>
          </p:cNvPicPr>
          <p:nvPr/>
        </p:nvPicPr>
        <p:blipFill>
          <a:blip r:embed="rId9"/>
          <a:stretch>
            <a:fillRect/>
          </a:stretch>
        </p:blipFill>
        <p:spPr>
          <a:xfrm rot="169099">
            <a:off x="6754003" y="857491"/>
            <a:ext cx="2312267" cy="2318417"/>
          </a:xfrm>
          <a:prstGeom prst="rect">
            <a:avLst/>
          </a:prstGeom>
        </p:spPr>
      </p:pic>
      <p:pic>
        <p:nvPicPr>
          <p:cNvPr id="21" name="Image 20"/>
          <p:cNvPicPr>
            <a:picLocks noChangeAspect="1"/>
          </p:cNvPicPr>
          <p:nvPr/>
        </p:nvPicPr>
        <p:blipFill>
          <a:blip r:embed="rId10"/>
          <a:stretch>
            <a:fillRect/>
          </a:stretch>
        </p:blipFill>
        <p:spPr>
          <a:xfrm rot="21199564">
            <a:off x="5164522" y="3515634"/>
            <a:ext cx="2553343" cy="2313235"/>
          </a:xfrm>
          <a:prstGeom prst="rect">
            <a:avLst/>
          </a:prstGeom>
        </p:spPr>
      </p:pic>
      <p:sp>
        <p:nvSpPr>
          <p:cNvPr id="11" name="ZoneTexte 10"/>
          <p:cNvSpPr txBox="1"/>
          <p:nvPr/>
        </p:nvSpPr>
        <p:spPr>
          <a:xfrm>
            <a:off x="9550796" y="6365403"/>
            <a:ext cx="1689693" cy="369332"/>
          </a:xfrm>
          <a:prstGeom prst="rect">
            <a:avLst/>
          </a:prstGeom>
          <a:noFill/>
        </p:spPr>
        <p:txBody>
          <a:bodyPr wrap="none" rtlCol="0">
            <a:spAutoFit/>
          </a:bodyPr>
          <a:lstStyle/>
          <a:p>
            <a:r>
              <a:rPr lang="fr-FR" i="1" dirty="0" smtClean="0">
                <a:solidFill>
                  <a:schemeClr val="bg1"/>
                </a:solidFill>
                <a:latin typeface="Arial Rounded MT Bold" panose="020F0704030504030204" pitchFamily="34" charset="0"/>
              </a:rPr>
              <a:t>Life </a:t>
            </a:r>
            <a:r>
              <a:rPr lang="fr-FR" i="1" dirty="0" err="1" smtClean="0">
                <a:solidFill>
                  <a:schemeClr val="bg1"/>
                </a:solidFill>
                <a:latin typeface="Arial Rounded MT Bold" panose="020F0704030504030204" pitchFamily="34" charset="0"/>
              </a:rPr>
              <a:t>is</a:t>
            </a:r>
            <a:r>
              <a:rPr lang="fr-FR" i="1" dirty="0" smtClean="0">
                <a:solidFill>
                  <a:schemeClr val="bg1"/>
                </a:solidFill>
                <a:latin typeface="Arial Rounded MT Bold" panose="020F0704030504030204" pitchFamily="34" charset="0"/>
              </a:rPr>
              <a:t> a party</a:t>
            </a:r>
            <a:endParaRPr lang="fr-FR" i="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915355529"/>
      </p:ext>
    </p:extLst>
  </p:cSld>
  <p:clrMapOvr>
    <a:masterClrMapping/>
  </p:clrMapOvr>
  <mc:AlternateContent xmlns:mc="http://schemas.openxmlformats.org/markup-compatibility/2006" xmlns:p14="http://schemas.microsoft.com/office/powerpoint/2010/main">
    <mc:Choice Requires="p14">
      <p:transition spd="med" p14:dur="700" advClick="0" advTm="28000">
        <p:fade/>
      </p:transition>
    </mc:Choice>
    <mc:Fallback xmlns="">
      <p:transition spd="med" advClick="0" advTm="28000">
        <p:fade/>
      </p:transition>
    </mc:Fallback>
  </mc:AlternateContent>
  <p:timing>
    <p:tnLst>
      <p:par>
        <p:cTn id="1" dur="indefinite" restart="never" nodeType="tmRoot"/>
      </p:par>
    </p:tnLst>
  </p:timing>
</p:sld>
</file>

<file path=ppt/theme/theme1.xml><?xml version="1.0" encoding="utf-8"?>
<a:theme xmlns:a="http://schemas.openxmlformats.org/drawingml/2006/main" name="Courbes 16x9">
  <a:themeElements>
    <a:clrScheme name="Curves_16x9">
      <a:dk1>
        <a:sysClr val="windowText" lastClr="000000"/>
      </a:dk1>
      <a:lt1>
        <a:sysClr val="window" lastClr="FFFFFF"/>
      </a:lt1>
      <a:dk2>
        <a:srgbClr val="1D4D53"/>
      </a:dk2>
      <a:lt2>
        <a:srgbClr val="96D2DA"/>
      </a:lt2>
      <a:accent1>
        <a:srgbClr val="00B1C5"/>
      </a:accent1>
      <a:accent2>
        <a:srgbClr val="49AF0A"/>
      </a:accent2>
      <a:accent3>
        <a:srgbClr val="6457DB"/>
      </a:accent3>
      <a:accent4>
        <a:srgbClr val="CF4895"/>
      </a:accent4>
      <a:accent5>
        <a:srgbClr val="0065E1"/>
      </a:accent5>
      <a:accent6>
        <a:srgbClr val="A84BE1"/>
      </a:accent6>
      <a:hlink>
        <a:srgbClr val="CF4895"/>
      </a:hlink>
      <a:folHlink>
        <a:srgbClr val="7F7F7F"/>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224851_TF02801094.potx" id="{B9C06EDB-293D-496B-9942-3B2BBB1A79CE}" vid="{E9F50E68-A807-49E5-AE96-457F30AE7BD9}"/>
    </a:ext>
  </a:extLst>
</a:theme>
</file>

<file path=ppt/theme/theme2.xml><?xml version="1.0" encoding="utf-8"?>
<a:theme xmlns:a="http://schemas.openxmlformats.org/drawingml/2006/main" name="Thème Office">
  <a:themeElements>
    <a:clrScheme name="Curves_16x9">
      <a:dk1>
        <a:sysClr val="windowText" lastClr="000000"/>
      </a:dk1>
      <a:lt1>
        <a:sysClr val="window" lastClr="FFFFFF"/>
      </a:lt1>
      <a:dk2>
        <a:srgbClr val="1D4D53"/>
      </a:dk2>
      <a:lt2>
        <a:srgbClr val="96D2DA"/>
      </a:lt2>
      <a:accent1>
        <a:srgbClr val="00B1C5"/>
      </a:accent1>
      <a:accent2>
        <a:srgbClr val="49AF0A"/>
      </a:accent2>
      <a:accent3>
        <a:srgbClr val="6457DB"/>
      </a:accent3>
      <a:accent4>
        <a:srgbClr val="CF4895"/>
      </a:accent4>
      <a:accent5>
        <a:srgbClr val="0065E1"/>
      </a:accent5>
      <a:accent6>
        <a:srgbClr val="A84BE1"/>
      </a:accent6>
      <a:hlink>
        <a:srgbClr val="CF4895"/>
      </a:hlink>
      <a:folHlink>
        <a:srgbClr val="7F7F7F"/>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hème Office">
  <a:themeElements>
    <a:clrScheme name="Curves_16x9">
      <a:dk1>
        <a:sysClr val="windowText" lastClr="000000"/>
      </a:dk1>
      <a:lt1>
        <a:sysClr val="window" lastClr="FFFFFF"/>
      </a:lt1>
      <a:dk2>
        <a:srgbClr val="1D4D53"/>
      </a:dk2>
      <a:lt2>
        <a:srgbClr val="96D2DA"/>
      </a:lt2>
      <a:accent1>
        <a:srgbClr val="00B1C5"/>
      </a:accent1>
      <a:accent2>
        <a:srgbClr val="49AF0A"/>
      </a:accent2>
      <a:accent3>
        <a:srgbClr val="6457DB"/>
      </a:accent3>
      <a:accent4>
        <a:srgbClr val="CF4895"/>
      </a:accent4>
      <a:accent5>
        <a:srgbClr val="0065E1"/>
      </a:accent5>
      <a:accent6>
        <a:srgbClr val="A84BE1"/>
      </a:accent6>
      <a:hlink>
        <a:srgbClr val="CF4895"/>
      </a:hlink>
      <a:folHlink>
        <a:srgbClr val="7F7F7F"/>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Présentation Courbes musicales (grand écran)</Template>
  <TotalTime>147</TotalTime>
  <Words>274</Words>
  <Application>Microsoft Office PowerPoint</Application>
  <PresentationFormat>Personnalisé</PresentationFormat>
  <Paragraphs>90</Paragraphs>
  <Slides>14</Slides>
  <Notes>14</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14</vt:i4>
      </vt:variant>
    </vt:vector>
  </HeadingPairs>
  <TitlesOfParts>
    <vt:vector size="18" baseType="lpstr">
      <vt:lpstr>Arial</vt:lpstr>
      <vt:lpstr>Arial Rounded MT Bold</vt:lpstr>
      <vt:lpstr>Euphemia</vt:lpstr>
      <vt:lpstr>Courbes 16x9</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Denis PEILLOT</dc:creator>
  <cp:lastModifiedBy>Denis PEILLOT</cp:lastModifiedBy>
  <cp:revision>33</cp:revision>
  <dcterms:created xsi:type="dcterms:W3CDTF">2019-03-30T16:52:35Z</dcterms:created>
  <dcterms:modified xsi:type="dcterms:W3CDTF">2021-10-17T17:49:10Z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